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Anton" panose="020F0502020204030204" pitchFamily="2" charset="0"/>
      <p:regular r:id="rId16"/>
    </p:embeddedFont>
    <p:embeddedFont>
      <p:font typeface="Dekko" panose="020B0604020202020204" charset="0"/>
      <p:regular r:id="rId17"/>
    </p:embeddedFont>
    <p:embeddedFont>
      <p:font typeface="Playwrite US Tra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7" d="100"/>
          <a:sy n="57" d="100"/>
        </p:scale>
        <p:origin x="34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sv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42.png"/><Relationship Id="rId18" Type="http://schemas.openxmlformats.org/officeDocument/2006/relationships/image" Target="../media/image4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image" Target="../media/image31.png"/><Relationship Id="rId16" Type="http://schemas.openxmlformats.org/officeDocument/2006/relationships/image" Target="../media/image45.jpeg"/><Relationship Id="rId20" Type="http://schemas.openxmlformats.org/officeDocument/2006/relationships/image" Target="../media/image4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11" Type="http://schemas.openxmlformats.org/officeDocument/2006/relationships/image" Target="../media/image40.png"/><Relationship Id="rId5" Type="http://schemas.openxmlformats.org/officeDocument/2006/relationships/image" Target="../media/image34.svg"/><Relationship Id="rId15" Type="http://schemas.openxmlformats.org/officeDocument/2006/relationships/image" Target="../media/image44.svg"/><Relationship Id="rId10" Type="http://schemas.openxmlformats.org/officeDocument/2006/relationships/image" Target="../media/image39.png"/><Relationship Id="rId19" Type="http://schemas.openxmlformats.org/officeDocument/2006/relationships/image" Target="../media/image48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40.png"/><Relationship Id="rId18" Type="http://schemas.openxmlformats.org/officeDocument/2006/relationships/image" Target="../media/image63.svg"/><Relationship Id="rId3" Type="http://schemas.openxmlformats.org/officeDocument/2006/relationships/image" Target="../media/image51.svg"/><Relationship Id="rId7" Type="http://schemas.openxmlformats.org/officeDocument/2006/relationships/image" Target="../media/image39.png"/><Relationship Id="rId12" Type="http://schemas.openxmlformats.org/officeDocument/2006/relationships/image" Target="../media/image58.svg"/><Relationship Id="rId17" Type="http://schemas.openxmlformats.org/officeDocument/2006/relationships/image" Target="../media/image62.png"/><Relationship Id="rId2" Type="http://schemas.openxmlformats.org/officeDocument/2006/relationships/image" Target="../media/image50.png"/><Relationship Id="rId16" Type="http://schemas.openxmlformats.org/officeDocument/2006/relationships/image" Target="../media/image61.jpeg"/><Relationship Id="rId20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57.png"/><Relationship Id="rId5" Type="http://schemas.openxmlformats.org/officeDocument/2006/relationships/image" Target="../media/image53.png"/><Relationship Id="rId15" Type="http://schemas.openxmlformats.org/officeDocument/2006/relationships/image" Target="../media/image60.svg"/><Relationship Id="rId10" Type="http://schemas.openxmlformats.org/officeDocument/2006/relationships/image" Target="../media/image56.jpeg"/><Relationship Id="rId19" Type="http://schemas.openxmlformats.org/officeDocument/2006/relationships/image" Target="../media/image64.png"/><Relationship Id="rId4" Type="http://schemas.openxmlformats.org/officeDocument/2006/relationships/image" Target="../media/image52.png"/><Relationship Id="rId9" Type="http://schemas.openxmlformats.org/officeDocument/2006/relationships/image" Target="../media/image55.svg"/><Relationship Id="rId14" Type="http://schemas.openxmlformats.org/officeDocument/2006/relationships/image" Target="../media/image5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3" Type="http://schemas.openxmlformats.org/officeDocument/2006/relationships/image" Target="../media/image70.png"/><Relationship Id="rId7" Type="http://schemas.openxmlformats.org/officeDocument/2006/relationships/image" Target="../media/image74.jpeg"/><Relationship Id="rId12" Type="http://schemas.openxmlformats.org/officeDocument/2006/relationships/image" Target="../media/image40.png"/><Relationship Id="rId17" Type="http://schemas.openxmlformats.org/officeDocument/2006/relationships/image" Target="../media/image81.svg"/><Relationship Id="rId2" Type="http://schemas.openxmlformats.org/officeDocument/2006/relationships/image" Target="../media/image69.png"/><Relationship Id="rId16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svg"/><Relationship Id="rId11" Type="http://schemas.openxmlformats.org/officeDocument/2006/relationships/image" Target="../media/image39.png"/><Relationship Id="rId5" Type="http://schemas.openxmlformats.org/officeDocument/2006/relationships/image" Target="../media/image72.png"/><Relationship Id="rId15" Type="http://schemas.openxmlformats.org/officeDocument/2006/relationships/image" Target="../media/image79.jpeg"/><Relationship Id="rId10" Type="http://schemas.openxmlformats.org/officeDocument/2006/relationships/image" Target="../media/image38.png"/><Relationship Id="rId4" Type="http://schemas.openxmlformats.org/officeDocument/2006/relationships/image" Target="../media/image71.png"/><Relationship Id="rId9" Type="http://schemas.openxmlformats.org/officeDocument/2006/relationships/image" Target="../media/image76.svg"/><Relationship Id="rId14" Type="http://schemas.openxmlformats.org/officeDocument/2006/relationships/image" Target="../media/image7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svg"/><Relationship Id="rId13" Type="http://schemas.openxmlformats.org/officeDocument/2006/relationships/image" Target="../media/image92.svg"/><Relationship Id="rId18" Type="http://schemas.openxmlformats.org/officeDocument/2006/relationships/image" Target="../media/image97.png"/><Relationship Id="rId3" Type="http://schemas.openxmlformats.org/officeDocument/2006/relationships/image" Target="../media/image32.png"/><Relationship Id="rId7" Type="http://schemas.openxmlformats.org/officeDocument/2006/relationships/image" Target="../media/image89.png"/><Relationship Id="rId12" Type="http://schemas.openxmlformats.org/officeDocument/2006/relationships/image" Target="../media/image91.png"/><Relationship Id="rId17" Type="http://schemas.openxmlformats.org/officeDocument/2006/relationships/image" Target="../media/image96.png"/><Relationship Id="rId2" Type="http://schemas.openxmlformats.org/officeDocument/2006/relationships/image" Target="../media/image31.png"/><Relationship Id="rId16" Type="http://schemas.openxmlformats.org/officeDocument/2006/relationships/image" Target="../media/image9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eg"/><Relationship Id="rId11" Type="http://schemas.openxmlformats.org/officeDocument/2006/relationships/image" Target="../media/image41.png"/><Relationship Id="rId5" Type="http://schemas.openxmlformats.org/officeDocument/2006/relationships/image" Target="../media/image87.svg"/><Relationship Id="rId15" Type="http://schemas.openxmlformats.org/officeDocument/2006/relationships/image" Target="../media/image94.png"/><Relationship Id="rId10" Type="http://schemas.openxmlformats.org/officeDocument/2006/relationships/image" Target="../media/image40.png"/><Relationship Id="rId4" Type="http://schemas.openxmlformats.org/officeDocument/2006/relationships/image" Target="../media/image86.png"/><Relationship Id="rId9" Type="http://schemas.openxmlformats.org/officeDocument/2006/relationships/image" Target="../media/image38.png"/><Relationship Id="rId14" Type="http://schemas.openxmlformats.org/officeDocument/2006/relationships/image" Target="../media/image9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image" Target="../media/image100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6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svg"/><Relationship Id="rId13" Type="http://schemas.openxmlformats.org/officeDocument/2006/relationships/image" Target="../media/image39.png"/><Relationship Id="rId18" Type="http://schemas.openxmlformats.org/officeDocument/2006/relationships/image" Target="../media/image111.png"/><Relationship Id="rId3" Type="http://schemas.openxmlformats.org/officeDocument/2006/relationships/image" Target="../media/image102.svg"/><Relationship Id="rId7" Type="http://schemas.openxmlformats.org/officeDocument/2006/relationships/image" Target="../media/image103.png"/><Relationship Id="rId12" Type="http://schemas.openxmlformats.org/officeDocument/2006/relationships/image" Target="../media/image38.png"/><Relationship Id="rId17" Type="http://schemas.openxmlformats.org/officeDocument/2006/relationships/image" Target="../media/image110.jpeg"/><Relationship Id="rId2" Type="http://schemas.openxmlformats.org/officeDocument/2006/relationships/image" Target="../media/image101.png"/><Relationship Id="rId16" Type="http://schemas.openxmlformats.org/officeDocument/2006/relationships/image" Target="../media/image109.svg"/><Relationship Id="rId20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11" Type="http://schemas.openxmlformats.org/officeDocument/2006/relationships/image" Target="../media/image107.svg"/><Relationship Id="rId5" Type="http://schemas.openxmlformats.org/officeDocument/2006/relationships/image" Target="../media/image70.png"/><Relationship Id="rId15" Type="http://schemas.openxmlformats.org/officeDocument/2006/relationships/image" Target="../media/image108.png"/><Relationship Id="rId10" Type="http://schemas.openxmlformats.org/officeDocument/2006/relationships/image" Target="../media/image106.png"/><Relationship Id="rId19" Type="http://schemas.openxmlformats.org/officeDocument/2006/relationships/image" Target="../media/image112.svg"/><Relationship Id="rId4" Type="http://schemas.openxmlformats.org/officeDocument/2006/relationships/image" Target="../media/image69.png"/><Relationship Id="rId9" Type="http://schemas.openxmlformats.org/officeDocument/2006/relationships/image" Target="../media/image105.jpeg"/><Relationship Id="rId1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svg"/><Relationship Id="rId3" Type="http://schemas.openxmlformats.org/officeDocument/2006/relationships/image" Target="../media/image28.png"/><Relationship Id="rId7" Type="http://schemas.openxmlformats.org/officeDocument/2006/relationships/image" Target="../media/image119.sv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svg"/><Relationship Id="rId5" Type="http://schemas.openxmlformats.org/officeDocument/2006/relationships/image" Target="../media/image117.png"/><Relationship Id="rId10" Type="http://schemas.openxmlformats.org/officeDocument/2006/relationships/image" Target="../media/image122.svg"/><Relationship Id="rId4" Type="http://schemas.openxmlformats.org/officeDocument/2006/relationships/image" Target="../media/image70.png"/><Relationship Id="rId9" Type="http://schemas.openxmlformats.org/officeDocument/2006/relationships/image" Target="../media/image121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AA5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272" y="0"/>
            <a:ext cx="7477125" cy="2397909"/>
            <a:chOff x="0" y="0"/>
            <a:chExt cx="9969500" cy="31972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969500" cy="3197225"/>
            </a:xfrm>
            <a:custGeom>
              <a:avLst/>
              <a:gdLst/>
              <a:ahLst/>
              <a:cxnLst/>
              <a:rect l="l" t="t" r="r" b="b"/>
              <a:pathLst>
                <a:path w="9969500" h="3197225">
                  <a:moveTo>
                    <a:pt x="0" y="0"/>
                  </a:moveTo>
                  <a:lnTo>
                    <a:pt x="9969500" y="0"/>
                  </a:lnTo>
                  <a:lnTo>
                    <a:pt x="9969500" y="3197225"/>
                  </a:lnTo>
                  <a:lnTo>
                    <a:pt x="0" y="31972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3316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-1136640">
            <a:off x="-444827" y="5990796"/>
            <a:ext cx="4748994" cy="5208108"/>
            <a:chOff x="0" y="0"/>
            <a:chExt cx="6331991" cy="694414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31966" cy="6944106"/>
            </a:xfrm>
            <a:custGeom>
              <a:avLst/>
              <a:gdLst/>
              <a:ahLst/>
              <a:cxnLst/>
              <a:rect l="l" t="t" r="r" b="b"/>
              <a:pathLst>
                <a:path w="6331966" h="6944106">
                  <a:moveTo>
                    <a:pt x="6295898" y="0"/>
                  </a:moveTo>
                  <a:lnTo>
                    <a:pt x="1629156" y="24257"/>
                  </a:lnTo>
                  <a:lnTo>
                    <a:pt x="0" y="4770755"/>
                  </a:lnTo>
                  <a:lnTo>
                    <a:pt x="6331966" y="6944106"/>
                  </a:lnTo>
                  <a:lnTo>
                    <a:pt x="6295898" y="0"/>
                  </a:lnTo>
                  <a:close/>
                </a:path>
              </a:pathLst>
            </a:custGeom>
            <a:blipFill>
              <a:blip r:embed="rId3"/>
              <a:stretch>
                <a:fillRect l="-31540" r="-1" b="-843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-234780">
            <a:off x="-114776" y="-37052"/>
            <a:ext cx="1427740" cy="3364154"/>
            <a:chOff x="0" y="0"/>
            <a:chExt cx="1903654" cy="4485538"/>
          </a:xfrm>
        </p:grpSpPr>
        <p:sp>
          <p:nvSpPr>
            <p:cNvPr id="7" name="Freeform 7"/>
            <p:cNvSpPr/>
            <p:nvPr/>
          </p:nvSpPr>
          <p:spPr>
            <a:xfrm flipH="1">
              <a:off x="0" y="0"/>
              <a:ext cx="1903603" cy="4485513"/>
            </a:xfrm>
            <a:custGeom>
              <a:avLst/>
              <a:gdLst/>
              <a:ahLst/>
              <a:cxnLst/>
              <a:rect l="l" t="t" r="r" b="b"/>
              <a:pathLst>
                <a:path w="1903603" h="4485513">
                  <a:moveTo>
                    <a:pt x="1599057" y="0"/>
                  </a:moveTo>
                  <a:lnTo>
                    <a:pt x="1903603" y="4452874"/>
                  </a:lnTo>
                  <a:lnTo>
                    <a:pt x="78359" y="4485513"/>
                  </a:lnTo>
                  <a:lnTo>
                    <a:pt x="0" y="109347"/>
                  </a:lnTo>
                  <a:close/>
                </a:path>
              </a:pathLst>
            </a:custGeom>
            <a:blipFill>
              <a:blip r:embed="rId4"/>
              <a:stretch>
                <a:fillRect l="-27881" t="-20969" r="-1252" b="-3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857557" y="1198955"/>
            <a:ext cx="14316075" cy="9412557"/>
            <a:chOff x="0" y="0"/>
            <a:chExt cx="19088100" cy="1255007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088100" cy="12550077"/>
            </a:xfrm>
            <a:custGeom>
              <a:avLst/>
              <a:gdLst/>
              <a:ahLst/>
              <a:cxnLst/>
              <a:rect l="l" t="t" r="r" b="b"/>
              <a:pathLst>
                <a:path w="19088100" h="12550077">
                  <a:moveTo>
                    <a:pt x="0" y="0"/>
                  </a:moveTo>
                  <a:lnTo>
                    <a:pt x="19088100" y="0"/>
                  </a:lnTo>
                  <a:lnTo>
                    <a:pt x="19088100" y="12550077"/>
                  </a:lnTo>
                  <a:lnTo>
                    <a:pt x="0" y="12550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253" r="-7253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0" y="5576364"/>
            <a:ext cx="5349335" cy="4710636"/>
            <a:chOff x="0" y="0"/>
            <a:chExt cx="7132447" cy="628084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132447" cy="6280785"/>
            </a:xfrm>
            <a:custGeom>
              <a:avLst/>
              <a:gdLst/>
              <a:ahLst/>
              <a:cxnLst/>
              <a:rect l="l" t="t" r="r" b="b"/>
              <a:pathLst>
                <a:path w="7132447" h="6280785">
                  <a:moveTo>
                    <a:pt x="0" y="0"/>
                  </a:moveTo>
                  <a:lnTo>
                    <a:pt x="7132447" y="0"/>
                  </a:lnTo>
                  <a:lnTo>
                    <a:pt x="7132447" y="6280785"/>
                  </a:lnTo>
                  <a:lnTo>
                    <a:pt x="0" y="62807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1999" b="-2921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13933665" y="0"/>
            <a:ext cx="4122687" cy="4413504"/>
          </a:xfrm>
          <a:custGeom>
            <a:avLst/>
            <a:gdLst/>
            <a:ahLst/>
            <a:cxnLst/>
            <a:rect l="l" t="t" r="r" b="b"/>
            <a:pathLst>
              <a:path w="4122687" h="4413504">
                <a:moveTo>
                  <a:pt x="0" y="0"/>
                </a:moveTo>
                <a:lnTo>
                  <a:pt x="4122687" y="0"/>
                </a:lnTo>
                <a:lnTo>
                  <a:pt x="4122687" y="4413504"/>
                </a:lnTo>
                <a:lnTo>
                  <a:pt x="0" y="44135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 rot="-764640">
            <a:off x="14377311" y="401917"/>
            <a:ext cx="3034989" cy="2923804"/>
            <a:chOff x="0" y="0"/>
            <a:chExt cx="4046652" cy="3898405"/>
          </a:xfrm>
        </p:grpSpPr>
        <p:sp>
          <p:nvSpPr>
            <p:cNvPr id="14" name="Freeform 14"/>
            <p:cNvSpPr/>
            <p:nvPr/>
          </p:nvSpPr>
          <p:spPr>
            <a:xfrm>
              <a:off x="-15" y="0"/>
              <a:ext cx="4046643" cy="3898392"/>
            </a:xfrm>
            <a:custGeom>
              <a:avLst/>
              <a:gdLst/>
              <a:ahLst/>
              <a:cxnLst/>
              <a:rect l="l" t="t" r="r" b="b"/>
              <a:pathLst>
                <a:path w="4046643" h="3898392">
                  <a:moveTo>
                    <a:pt x="3858275" y="381"/>
                  </a:moveTo>
                  <a:cubicBezTo>
                    <a:pt x="3856878" y="127"/>
                    <a:pt x="3855481" y="0"/>
                    <a:pt x="3853957" y="0"/>
                  </a:cubicBezTo>
                  <a:lnTo>
                    <a:pt x="14366" y="184277"/>
                  </a:lnTo>
                  <a:cubicBezTo>
                    <a:pt x="6365" y="184658"/>
                    <a:pt x="-366" y="192024"/>
                    <a:pt x="15" y="200025"/>
                  </a:cubicBezTo>
                  <a:lnTo>
                    <a:pt x="176926" y="3884930"/>
                  </a:lnTo>
                  <a:cubicBezTo>
                    <a:pt x="177307" y="3891661"/>
                    <a:pt x="181371" y="3896487"/>
                    <a:pt x="186705" y="3898392"/>
                  </a:cubicBezTo>
                  <a:lnTo>
                    <a:pt x="4037853" y="3713607"/>
                  </a:lnTo>
                  <a:cubicBezTo>
                    <a:pt x="4043187" y="3711067"/>
                    <a:pt x="4046997" y="3705352"/>
                    <a:pt x="4046616" y="3699256"/>
                  </a:cubicBezTo>
                  <a:lnTo>
                    <a:pt x="3869832" y="15367"/>
                  </a:lnTo>
                  <a:cubicBezTo>
                    <a:pt x="3869451" y="7874"/>
                    <a:pt x="3865006" y="1905"/>
                    <a:pt x="3858275" y="381"/>
                  </a:cubicBezTo>
                  <a:close/>
                </a:path>
              </a:pathLst>
            </a:custGeom>
            <a:blipFill>
              <a:blip r:embed="rId9"/>
              <a:stretch>
                <a:fillRect l="-17" t="-13888" r="-278434" b="-11"/>
              </a:stretch>
            </a:blipFill>
          </p:spPr>
        </p:sp>
      </p:grpSp>
      <p:sp>
        <p:nvSpPr>
          <p:cNvPr id="15" name="Freeform 15"/>
          <p:cNvSpPr/>
          <p:nvPr/>
        </p:nvSpPr>
        <p:spPr>
          <a:xfrm>
            <a:off x="0" y="2094662"/>
            <a:ext cx="3066288" cy="3477082"/>
          </a:xfrm>
          <a:custGeom>
            <a:avLst/>
            <a:gdLst/>
            <a:ahLst/>
            <a:cxnLst/>
            <a:rect l="l" t="t" r="r" b="b"/>
            <a:pathLst>
              <a:path w="3066288" h="3477082">
                <a:moveTo>
                  <a:pt x="0" y="0"/>
                </a:moveTo>
                <a:lnTo>
                  <a:pt x="3066288" y="0"/>
                </a:lnTo>
                <a:lnTo>
                  <a:pt x="3066288" y="3477082"/>
                </a:lnTo>
                <a:lnTo>
                  <a:pt x="0" y="34770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871953" y="-63503"/>
            <a:ext cx="4263133" cy="4540501"/>
          </a:xfrm>
          <a:custGeom>
            <a:avLst/>
            <a:gdLst/>
            <a:ahLst/>
            <a:cxnLst/>
            <a:rect l="l" t="t" r="r" b="b"/>
            <a:pathLst>
              <a:path w="4263133" h="4540501">
                <a:moveTo>
                  <a:pt x="0" y="0"/>
                </a:moveTo>
                <a:lnTo>
                  <a:pt x="4263133" y="0"/>
                </a:lnTo>
                <a:lnTo>
                  <a:pt x="4263133" y="4540501"/>
                </a:lnTo>
                <a:lnTo>
                  <a:pt x="0" y="454050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 rot="731400">
            <a:off x="358397" y="2463784"/>
            <a:ext cx="2340445" cy="2252148"/>
            <a:chOff x="0" y="0"/>
            <a:chExt cx="3120593" cy="3002864"/>
          </a:xfrm>
        </p:grpSpPr>
        <p:sp>
          <p:nvSpPr>
            <p:cNvPr id="18" name="Freeform 18"/>
            <p:cNvSpPr/>
            <p:nvPr/>
          </p:nvSpPr>
          <p:spPr>
            <a:xfrm>
              <a:off x="-9" y="0"/>
              <a:ext cx="3120663" cy="3002788"/>
            </a:xfrm>
            <a:custGeom>
              <a:avLst/>
              <a:gdLst/>
              <a:ahLst/>
              <a:cxnLst/>
              <a:rect l="l" t="t" r="r" b="b"/>
              <a:pathLst>
                <a:path w="3120663" h="3002788">
                  <a:moveTo>
                    <a:pt x="95767" y="254"/>
                  </a:moveTo>
                  <a:cubicBezTo>
                    <a:pt x="90560" y="1397"/>
                    <a:pt x="86369" y="6096"/>
                    <a:pt x="86242" y="11430"/>
                  </a:cubicBezTo>
                  <a:lnTo>
                    <a:pt x="9" y="2900807"/>
                  </a:lnTo>
                  <a:cubicBezTo>
                    <a:pt x="-245" y="2907919"/>
                    <a:pt x="5216" y="2912745"/>
                    <a:pt x="11439" y="2912999"/>
                  </a:cubicBezTo>
                  <a:lnTo>
                    <a:pt x="3022228" y="3002788"/>
                  </a:lnTo>
                  <a:cubicBezTo>
                    <a:pt x="3023117" y="3002788"/>
                    <a:pt x="3024006" y="3002788"/>
                    <a:pt x="3024895" y="3002534"/>
                  </a:cubicBezTo>
                  <a:cubicBezTo>
                    <a:pt x="3030102" y="3001391"/>
                    <a:pt x="3034293" y="2996692"/>
                    <a:pt x="3034420" y="2991358"/>
                  </a:cubicBezTo>
                  <a:lnTo>
                    <a:pt x="3120653" y="102870"/>
                  </a:lnTo>
                  <a:cubicBezTo>
                    <a:pt x="3120907" y="95758"/>
                    <a:pt x="3116335" y="90170"/>
                    <a:pt x="3109223" y="89916"/>
                  </a:cubicBezTo>
                  <a:lnTo>
                    <a:pt x="98434" y="0"/>
                  </a:lnTo>
                  <a:cubicBezTo>
                    <a:pt x="97545" y="0"/>
                    <a:pt x="96656" y="0"/>
                    <a:pt x="95767" y="254"/>
                  </a:cubicBezTo>
                  <a:close/>
                </a:path>
              </a:pathLst>
            </a:custGeom>
            <a:blipFill>
              <a:blip r:embed="rId9"/>
              <a:stretch>
                <a:fillRect l="-303381" t="-16484" r="-12507" b="-1687"/>
              </a:stretch>
            </a:blipFill>
          </p:spPr>
        </p:sp>
      </p:grpSp>
      <p:sp>
        <p:nvSpPr>
          <p:cNvPr id="19" name="Freeform 19"/>
          <p:cNvSpPr/>
          <p:nvPr/>
        </p:nvSpPr>
        <p:spPr>
          <a:xfrm>
            <a:off x="-63503" y="2031159"/>
            <a:ext cx="3204848" cy="3607137"/>
          </a:xfrm>
          <a:custGeom>
            <a:avLst/>
            <a:gdLst/>
            <a:ahLst/>
            <a:cxnLst/>
            <a:rect l="l" t="t" r="r" b="b"/>
            <a:pathLst>
              <a:path w="3204848" h="3607137">
                <a:moveTo>
                  <a:pt x="0" y="0"/>
                </a:moveTo>
                <a:lnTo>
                  <a:pt x="3204848" y="0"/>
                </a:lnTo>
                <a:lnTo>
                  <a:pt x="3204848" y="3607136"/>
                </a:lnTo>
                <a:lnTo>
                  <a:pt x="0" y="360713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 rot="-1049880">
            <a:off x="14499841" y="6062053"/>
            <a:ext cx="4583573" cy="4585459"/>
            <a:chOff x="0" y="0"/>
            <a:chExt cx="6111430" cy="611394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111494" cy="6113907"/>
            </a:xfrm>
            <a:custGeom>
              <a:avLst/>
              <a:gdLst/>
              <a:ahLst/>
              <a:cxnLst/>
              <a:rect l="l" t="t" r="r" b="b"/>
              <a:pathLst>
                <a:path w="6111494" h="6113907">
                  <a:moveTo>
                    <a:pt x="6111494" y="0"/>
                  </a:moveTo>
                  <a:lnTo>
                    <a:pt x="0" y="76073"/>
                  </a:lnTo>
                  <a:lnTo>
                    <a:pt x="58928" y="4813427"/>
                  </a:lnTo>
                  <a:lnTo>
                    <a:pt x="4183888" y="6113907"/>
                  </a:lnTo>
                  <a:lnTo>
                    <a:pt x="6111494" y="0"/>
                  </a:lnTo>
                  <a:close/>
                </a:path>
              </a:pathLst>
            </a:custGeom>
            <a:blipFill>
              <a:blip r:embed="rId2"/>
              <a:stretch>
                <a:fillRect t="-784" r="-64631" b="-23167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14324943" y="4415247"/>
            <a:ext cx="3963057" cy="5871753"/>
            <a:chOff x="0" y="0"/>
            <a:chExt cx="5284076" cy="782900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284089" cy="7829042"/>
            </a:xfrm>
            <a:custGeom>
              <a:avLst/>
              <a:gdLst/>
              <a:ahLst/>
              <a:cxnLst/>
              <a:rect l="l" t="t" r="r" b="b"/>
              <a:pathLst>
                <a:path w="5284089" h="7829042">
                  <a:moveTo>
                    <a:pt x="0" y="0"/>
                  </a:moveTo>
                  <a:lnTo>
                    <a:pt x="5284089" y="0"/>
                  </a:lnTo>
                  <a:lnTo>
                    <a:pt x="5284089" y="7829042"/>
                  </a:lnTo>
                  <a:lnTo>
                    <a:pt x="0" y="78290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r="-45888" b="-40155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3135097" y="7035384"/>
            <a:ext cx="4229100" cy="3251616"/>
            <a:chOff x="0" y="0"/>
            <a:chExt cx="5638800" cy="433548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638800" cy="4335526"/>
            </a:xfrm>
            <a:custGeom>
              <a:avLst/>
              <a:gdLst/>
              <a:ahLst/>
              <a:cxnLst/>
              <a:rect l="l" t="t" r="r" b="b"/>
              <a:pathLst>
                <a:path w="5638800" h="4335526">
                  <a:moveTo>
                    <a:pt x="0" y="0"/>
                  </a:moveTo>
                  <a:lnTo>
                    <a:pt x="5638800" y="0"/>
                  </a:lnTo>
                  <a:lnTo>
                    <a:pt x="5638800" y="4335526"/>
                  </a:lnTo>
                  <a:lnTo>
                    <a:pt x="0" y="43355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b="-63454"/>
              </a:stretch>
            </a:blipFill>
          </p:spPr>
        </p:sp>
      </p:grpSp>
      <p:sp>
        <p:nvSpPr>
          <p:cNvPr id="26" name="Freeform 26"/>
          <p:cNvSpPr/>
          <p:nvPr/>
        </p:nvSpPr>
        <p:spPr>
          <a:xfrm>
            <a:off x="15322296" y="7479792"/>
            <a:ext cx="2953512" cy="2807208"/>
          </a:xfrm>
          <a:custGeom>
            <a:avLst/>
            <a:gdLst/>
            <a:ahLst/>
            <a:cxnLst/>
            <a:rect l="l" t="t" r="r" b="b"/>
            <a:pathLst>
              <a:path w="2953512" h="2807208">
                <a:moveTo>
                  <a:pt x="0" y="0"/>
                </a:moveTo>
                <a:lnTo>
                  <a:pt x="2953512" y="0"/>
                </a:lnTo>
                <a:lnTo>
                  <a:pt x="2953512" y="2807208"/>
                </a:lnTo>
                <a:lnTo>
                  <a:pt x="0" y="280720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grpSp>
        <p:nvGrpSpPr>
          <p:cNvPr id="27" name="Group 27"/>
          <p:cNvGrpSpPr/>
          <p:nvPr/>
        </p:nvGrpSpPr>
        <p:grpSpPr>
          <a:xfrm rot="-859320">
            <a:off x="15666053" y="7857982"/>
            <a:ext cx="2122865" cy="2040712"/>
            <a:chOff x="0" y="0"/>
            <a:chExt cx="2830487" cy="2720950"/>
          </a:xfrm>
        </p:grpSpPr>
        <p:sp>
          <p:nvSpPr>
            <p:cNvPr id="28" name="Freeform 28"/>
            <p:cNvSpPr/>
            <p:nvPr/>
          </p:nvSpPr>
          <p:spPr>
            <a:xfrm>
              <a:off x="-2" y="0"/>
              <a:ext cx="2830456" cy="2720975"/>
            </a:xfrm>
            <a:custGeom>
              <a:avLst/>
              <a:gdLst/>
              <a:ahLst/>
              <a:cxnLst/>
              <a:rect l="l" t="t" r="r" b="b"/>
              <a:pathLst>
                <a:path w="2830456" h="2720975">
                  <a:moveTo>
                    <a:pt x="2768475" y="381"/>
                  </a:moveTo>
                  <a:cubicBezTo>
                    <a:pt x="2767459" y="127"/>
                    <a:pt x="2766443" y="0"/>
                    <a:pt x="2765427" y="0"/>
                  </a:cubicBezTo>
                  <a:lnTo>
                    <a:pt x="10543" y="56261"/>
                  </a:lnTo>
                  <a:cubicBezTo>
                    <a:pt x="4828" y="56388"/>
                    <a:pt x="-125" y="61468"/>
                    <a:pt x="2" y="67310"/>
                  </a:cubicBezTo>
                  <a:lnTo>
                    <a:pt x="53977" y="2711069"/>
                  </a:lnTo>
                  <a:cubicBezTo>
                    <a:pt x="54104" y="2715895"/>
                    <a:pt x="56898" y="2719451"/>
                    <a:pt x="60708" y="2720975"/>
                  </a:cubicBezTo>
                  <a:lnTo>
                    <a:pt x="2823847" y="2664587"/>
                  </a:lnTo>
                  <a:cubicBezTo>
                    <a:pt x="2827784" y="2662809"/>
                    <a:pt x="2830578" y="2658872"/>
                    <a:pt x="2830451" y="2654427"/>
                  </a:cubicBezTo>
                  <a:lnTo>
                    <a:pt x="2776476" y="11303"/>
                  </a:lnTo>
                  <a:cubicBezTo>
                    <a:pt x="2776349" y="5842"/>
                    <a:pt x="2773301" y="1524"/>
                    <a:pt x="2768475" y="381"/>
                  </a:cubicBezTo>
                  <a:close/>
                </a:path>
              </a:pathLst>
            </a:custGeom>
            <a:blipFill>
              <a:blip r:embed="rId9"/>
              <a:stretch>
                <a:fillRect l="-182555" t="-2196" r="-103052" b="-3880"/>
              </a:stretch>
            </a:blipFill>
          </p:spPr>
        </p:sp>
      </p:grpSp>
      <p:sp>
        <p:nvSpPr>
          <p:cNvPr id="29" name="Freeform 29"/>
          <p:cNvSpPr/>
          <p:nvPr/>
        </p:nvSpPr>
        <p:spPr>
          <a:xfrm>
            <a:off x="188976" y="7726680"/>
            <a:ext cx="3136392" cy="2560320"/>
          </a:xfrm>
          <a:custGeom>
            <a:avLst/>
            <a:gdLst/>
            <a:ahLst/>
            <a:cxnLst/>
            <a:rect l="l" t="t" r="r" b="b"/>
            <a:pathLst>
              <a:path w="3136392" h="2560320">
                <a:moveTo>
                  <a:pt x="0" y="0"/>
                </a:moveTo>
                <a:lnTo>
                  <a:pt x="3136392" y="0"/>
                </a:lnTo>
                <a:lnTo>
                  <a:pt x="3136392" y="2560320"/>
                </a:lnTo>
                <a:lnTo>
                  <a:pt x="0" y="256032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5258793" y="7415155"/>
            <a:ext cx="3092701" cy="2935338"/>
          </a:xfrm>
          <a:custGeom>
            <a:avLst/>
            <a:gdLst/>
            <a:ahLst/>
            <a:cxnLst/>
            <a:rect l="l" t="t" r="r" b="b"/>
            <a:pathLst>
              <a:path w="3092701" h="2935338">
                <a:moveTo>
                  <a:pt x="0" y="0"/>
                </a:moveTo>
                <a:lnTo>
                  <a:pt x="3092701" y="0"/>
                </a:lnTo>
                <a:lnTo>
                  <a:pt x="3092701" y="2935339"/>
                </a:lnTo>
                <a:lnTo>
                  <a:pt x="0" y="293533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grpSp>
        <p:nvGrpSpPr>
          <p:cNvPr id="31" name="Group 31"/>
          <p:cNvGrpSpPr/>
          <p:nvPr/>
        </p:nvGrpSpPr>
        <p:grpSpPr>
          <a:xfrm rot="675240">
            <a:off x="633679" y="8073952"/>
            <a:ext cx="2349160" cy="2217944"/>
            <a:chOff x="0" y="0"/>
            <a:chExt cx="3132214" cy="2957258"/>
          </a:xfrm>
        </p:grpSpPr>
        <p:sp>
          <p:nvSpPr>
            <p:cNvPr id="32" name="Freeform 32"/>
            <p:cNvSpPr/>
            <p:nvPr/>
          </p:nvSpPr>
          <p:spPr>
            <a:xfrm>
              <a:off x="-19" y="0"/>
              <a:ext cx="3132243" cy="2957195"/>
            </a:xfrm>
            <a:custGeom>
              <a:avLst/>
              <a:gdLst/>
              <a:ahLst/>
              <a:cxnLst/>
              <a:rect l="l" t="t" r="r" b="b"/>
              <a:pathLst>
                <a:path w="3132243" h="2957195">
                  <a:moveTo>
                    <a:pt x="141624" y="254"/>
                  </a:moveTo>
                  <a:cubicBezTo>
                    <a:pt x="136544" y="1270"/>
                    <a:pt x="132226" y="5842"/>
                    <a:pt x="131972" y="11176"/>
                  </a:cubicBezTo>
                  <a:lnTo>
                    <a:pt x="19" y="2868041"/>
                  </a:lnTo>
                  <a:cubicBezTo>
                    <a:pt x="-362" y="2875026"/>
                    <a:pt x="4972" y="2879979"/>
                    <a:pt x="11195" y="2880233"/>
                  </a:cubicBezTo>
                  <a:lnTo>
                    <a:pt x="1678324" y="2957195"/>
                  </a:lnTo>
                  <a:lnTo>
                    <a:pt x="3014872" y="2691257"/>
                  </a:lnTo>
                  <a:lnTo>
                    <a:pt x="3132220" y="150495"/>
                  </a:lnTo>
                  <a:cubicBezTo>
                    <a:pt x="3132601" y="143510"/>
                    <a:pt x="3128156" y="137795"/>
                    <a:pt x="3121044" y="137541"/>
                  </a:cubicBezTo>
                  <a:lnTo>
                    <a:pt x="144291" y="0"/>
                  </a:lnTo>
                  <a:cubicBezTo>
                    <a:pt x="143402" y="0"/>
                    <a:pt x="142513" y="0"/>
                    <a:pt x="141624" y="254"/>
                  </a:cubicBezTo>
                  <a:close/>
                </a:path>
              </a:pathLst>
            </a:custGeom>
            <a:blipFill>
              <a:blip r:embed="rId9"/>
              <a:stretch>
                <a:fillRect l="-144522" t="-19326" r="-259510" b="-34534"/>
              </a:stretch>
            </a:blipFill>
          </p:spPr>
        </p:sp>
      </p:grpSp>
      <p:sp>
        <p:nvSpPr>
          <p:cNvPr id="33" name="Freeform 33"/>
          <p:cNvSpPr/>
          <p:nvPr/>
        </p:nvSpPr>
        <p:spPr>
          <a:xfrm>
            <a:off x="125473" y="7663177"/>
            <a:ext cx="3274609" cy="2687317"/>
          </a:xfrm>
          <a:custGeom>
            <a:avLst/>
            <a:gdLst/>
            <a:ahLst/>
            <a:cxnLst/>
            <a:rect l="l" t="t" r="r" b="b"/>
            <a:pathLst>
              <a:path w="3274609" h="2687317">
                <a:moveTo>
                  <a:pt x="0" y="0"/>
                </a:moveTo>
                <a:lnTo>
                  <a:pt x="3274609" y="0"/>
                </a:lnTo>
                <a:lnTo>
                  <a:pt x="3274609" y="2687317"/>
                </a:lnTo>
                <a:lnTo>
                  <a:pt x="0" y="2687317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grpSp>
        <p:nvGrpSpPr>
          <p:cNvPr id="34" name="Group 34"/>
          <p:cNvGrpSpPr/>
          <p:nvPr/>
        </p:nvGrpSpPr>
        <p:grpSpPr>
          <a:xfrm>
            <a:off x="39272" y="144351"/>
            <a:ext cx="4629150" cy="1866900"/>
            <a:chOff x="0" y="0"/>
            <a:chExt cx="6172200" cy="24892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172200" cy="2489200"/>
            </a:xfrm>
            <a:custGeom>
              <a:avLst/>
              <a:gdLst/>
              <a:ahLst/>
              <a:cxnLst/>
              <a:rect l="l" t="t" r="r" b="b"/>
              <a:pathLst>
                <a:path w="6172200" h="2489200">
                  <a:moveTo>
                    <a:pt x="0" y="0"/>
                  </a:moveTo>
                  <a:lnTo>
                    <a:pt x="6172200" y="0"/>
                  </a:lnTo>
                  <a:lnTo>
                    <a:pt x="6172200" y="2489200"/>
                  </a:lnTo>
                  <a:lnTo>
                    <a:pt x="0" y="248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/>
              <a:stretch>
                <a:fillRect/>
              </a:stretch>
            </a:blipFill>
          </p:spPr>
        </p:sp>
      </p:grpSp>
      <p:sp>
        <p:nvSpPr>
          <p:cNvPr id="36" name="TextBox 36"/>
          <p:cNvSpPr txBox="1"/>
          <p:nvPr/>
        </p:nvSpPr>
        <p:spPr>
          <a:xfrm>
            <a:off x="4180180" y="3220088"/>
            <a:ext cx="10144763" cy="1850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102"/>
              </a:lnSpc>
            </a:pPr>
            <a:r>
              <a:rPr lang="en-US" sz="10787">
                <a:solidFill>
                  <a:srgbClr val="1F4213"/>
                </a:solidFill>
                <a:latin typeface="Dekko"/>
                <a:ea typeface="Dekko"/>
                <a:cs typeface="Dekko"/>
                <a:sym typeface="Dekko"/>
              </a:rPr>
              <a:t>Movilidad Erasmus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524308" y="4849767"/>
            <a:ext cx="10982574" cy="855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19"/>
              </a:lnSpc>
            </a:pPr>
            <a:r>
              <a:rPr lang="en-US" sz="4942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del 12</a:t>
            </a:r>
            <a:r>
              <a:rPr lang="en-US" sz="4942">
                <a:solidFill>
                  <a:srgbClr val="000000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4942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al 17 de Octubre de </a:t>
            </a:r>
            <a:r>
              <a:rPr lang="en-US" sz="4942">
                <a:solidFill>
                  <a:srgbClr val="000000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4942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2025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668422" y="6519571"/>
            <a:ext cx="2514914" cy="772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6"/>
              </a:lnSpc>
            </a:pPr>
            <a:r>
              <a:rPr lang="en-US" sz="2218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proyecto</a:t>
            </a:r>
            <a:r>
              <a:rPr lang="en-US" sz="2218">
                <a:solidFill>
                  <a:srgbClr val="000000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2218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erasmus+: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270425" y="6977825"/>
            <a:ext cx="6725012" cy="437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6"/>
              </a:lnSpc>
            </a:pPr>
            <a:r>
              <a:rPr lang="en-US" sz="2218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2025-1-FR01-KA121-SCH-000330124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385839" y="5852821"/>
            <a:ext cx="889842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proyecto cofinanciado por la Unión Europea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2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08508" y="619125"/>
            <a:ext cx="10087315" cy="1075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99"/>
              </a:lnSpc>
            </a:pPr>
            <a:r>
              <a:rPr lang="en-US" sz="9199">
                <a:solidFill>
                  <a:srgbClr val="F4D9B3"/>
                </a:solidFill>
                <a:latin typeface="Anton"/>
                <a:ea typeface="Anton"/>
                <a:cs typeface="Anton"/>
                <a:sym typeface="Anton"/>
              </a:rPr>
              <a:t>PROYECTO “AGIR VERT”</a:t>
            </a:r>
          </a:p>
          <a:p>
            <a:pPr algn="ctr">
              <a:lnSpc>
                <a:spcPts val="7500"/>
              </a:lnSpc>
            </a:pPr>
            <a:endParaRPr lang="en-US" sz="9199">
              <a:solidFill>
                <a:srgbClr val="F4D9B3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7316346" y="1500978"/>
            <a:ext cx="4448340" cy="8431505"/>
          </a:xfrm>
          <a:custGeom>
            <a:avLst/>
            <a:gdLst/>
            <a:ahLst/>
            <a:cxnLst/>
            <a:rect l="l" t="t" r="r" b="b"/>
            <a:pathLst>
              <a:path w="4448340" h="8431505">
                <a:moveTo>
                  <a:pt x="0" y="0"/>
                </a:moveTo>
                <a:lnTo>
                  <a:pt x="4448340" y="0"/>
                </a:lnTo>
                <a:lnTo>
                  <a:pt x="4448340" y="8431505"/>
                </a:lnTo>
                <a:lnTo>
                  <a:pt x="0" y="84315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63"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83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674240">
            <a:off x="-39310" y="1979047"/>
            <a:ext cx="7140635" cy="2019262"/>
            <a:chOff x="0" y="0"/>
            <a:chExt cx="9520847" cy="26923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520809" cy="2692400"/>
            </a:xfrm>
            <a:custGeom>
              <a:avLst/>
              <a:gdLst/>
              <a:ahLst/>
              <a:cxnLst/>
              <a:rect l="l" t="t" r="r" b="b"/>
              <a:pathLst>
                <a:path w="9520809" h="2692400">
                  <a:moveTo>
                    <a:pt x="9520809" y="2692400"/>
                  </a:moveTo>
                  <a:lnTo>
                    <a:pt x="9424162" y="50165"/>
                  </a:lnTo>
                  <a:lnTo>
                    <a:pt x="290703" y="1524"/>
                  </a:lnTo>
                  <a:lnTo>
                    <a:pt x="14097" y="0"/>
                  </a:lnTo>
                  <a:lnTo>
                    <a:pt x="0" y="2641600"/>
                  </a:lnTo>
                  <a:lnTo>
                    <a:pt x="9520809" y="2692400"/>
                  </a:lnTo>
                  <a:close/>
                </a:path>
              </a:pathLst>
            </a:custGeom>
            <a:blipFill>
              <a:blip r:embed="rId2"/>
              <a:stretch>
                <a:fillRect l="-10" r="-35672" b="-774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-295920">
            <a:off x="749189" y="3660810"/>
            <a:ext cx="7305084" cy="1846116"/>
            <a:chOff x="0" y="0"/>
            <a:chExt cx="9740113" cy="246148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740138" cy="2461514"/>
            </a:xfrm>
            <a:custGeom>
              <a:avLst/>
              <a:gdLst/>
              <a:ahLst/>
              <a:cxnLst/>
              <a:rect l="l" t="t" r="r" b="b"/>
              <a:pathLst>
                <a:path w="9740138" h="2461514">
                  <a:moveTo>
                    <a:pt x="9728073" y="0"/>
                  </a:moveTo>
                  <a:lnTo>
                    <a:pt x="127381" y="47879"/>
                  </a:lnTo>
                  <a:lnTo>
                    <a:pt x="0" y="48514"/>
                  </a:lnTo>
                  <a:lnTo>
                    <a:pt x="12065" y="2461514"/>
                  </a:lnTo>
                  <a:lnTo>
                    <a:pt x="9740138" y="2413000"/>
                  </a:lnTo>
                  <a:lnTo>
                    <a:pt x="9728073" y="0"/>
                  </a:lnTo>
                  <a:close/>
                </a:path>
              </a:pathLst>
            </a:custGeom>
            <a:blipFill>
              <a:blip r:embed="rId3"/>
              <a:stretch>
                <a:fillRect b="1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0302250" y="3702482"/>
            <a:ext cx="1273969" cy="3608318"/>
            <a:chOff x="0" y="0"/>
            <a:chExt cx="1273975" cy="3608311"/>
          </a:xfrm>
        </p:grpSpPr>
        <p:sp>
          <p:nvSpPr>
            <p:cNvPr id="7" name="Freeform 7"/>
            <p:cNvSpPr/>
            <p:nvPr/>
          </p:nvSpPr>
          <p:spPr>
            <a:xfrm>
              <a:off x="1002364" y="3421882"/>
              <a:ext cx="207896" cy="122936"/>
            </a:xfrm>
            <a:custGeom>
              <a:avLst/>
              <a:gdLst/>
              <a:ahLst/>
              <a:cxnLst/>
              <a:rect l="l" t="t" r="r" b="b"/>
              <a:pathLst>
                <a:path w="207896" h="122936">
                  <a:moveTo>
                    <a:pt x="193982" y="127"/>
                  </a:moveTo>
                  <a:cubicBezTo>
                    <a:pt x="190172" y="127"/>
                    <a:pt x="186235" y="1651"/>
                    <a:pt x="183441" y="4826"/>
                  </a:cubicBezTo>
                  <a:lnTo>
                    <a:pt x="120956" y="74168"/>
                  </a:lnTo>
                  <a:cubicBezTo>
                    <a:pt x="120703" y="71247"/>
                    <a:pt x="120575" y="68326"/>
                    <a:pt x="120321" y="65278"/>
                  </a:cubicBezTo>
                  <a:cubicBezTo>
                    <a:pt x="119814" y="57785"/>
                    <a:pt x="113590" y="52070"/>
                    <a:pt x="106224" y="52070"/>
                  </a:cubicBezTo>
                  <a:cubicBezTo>
                    <a:pt x="105843" y="52070"/>
                    <a:pt x="105589" y="52070"/>
                    <a:pt x="105208" y="52070"/>
                  </a:cubicBezTo>
                  <a:cubicBezTo>
                    <a:pt x="97461" y="52578"/>
                    <a:pt x="91492" y="59309"/>
                    <a:pt x="92000" y="67183"/>
                  </a:cubicBezTo>
                  <a:cubicBezTo>
                    <a:pt x="92127" y="69850"/>
                    <a:pt x="92381" y="72517"/>
                    <a:pt x="92508" y="75184"/>
                  </a:cubicBezTo>
                  <a:lnTo>
                    <a:pt x="23547" y="13081"/>
                  </a:lnTo>
                  <a:cubicBezTo>
                    <a:pt x="20880" y="10668"/>
                    <a:pt x="17451" y="9398"/>
                    <a:pt x="14149" y="9398"/>
                  </a:cubicBezTo>
                  <a:cubicBezTo>
                    <a:pt x="10339" y="9398"/>
                    <a:pt x="6402" y="10922"/>
                    <a:pt x="3608" y="14097"/>
                  </a:cubicBezTo>
                  <a:cubicBezTo>
                    <a:pt x="-1599" y="19939"/>
                    <a:pt x="-1091" y="28829"/>
                    <a:pt x="4624" y="34037"/>
                  </a:cubicBezTo>
                  <a:lnTo>
                    <a:pt x="99112" y="119253"/>
                  </a:lnTo>
                  <a:cubicBezTo>
                    <a:pt x="101779" y="121666"/>
                    <a:pt x="105208" y="122937"/>
                    <a:pt x="108510" y="122937"/>
                  </a:cubicBezTo>
                  <a:cubicBezTo>
                    <a:pt x="112320" y="122937"/>
                    <a:pt x="116257" y="121412"/>
                    <a:pt x="119051" y="118237"/>
                  </a:cubicBezTo>
                  <a:lnTo>
                    <a:pt x="204269" y="23750"/>
                  </a:lnTo>
                  <a:cubicBezTo>
                    <a:pt x="204269" y="23622"/>
                    <a:pt x="204396" y="23622"/>
                    <a:pt x="204396" y="23495"/>
                  </a:cubicBezTo>
                  <a:lnTo>
                    <a:pt x="207317" y="18162"/>
                  </a:lnTo>
                  <a:cubicBezTo>
                    <a:pt x="208841" y="13081"/>
                    <a:pt x="207317" y="7493"/>
                    <a:pt x="203253" y="3683"/>
                  </a:cubicBezTo>
                  <a:cubicBezTo>
                    <a:pt x="200586" y="1270"/>
                    <a:pt x="197157" y="0"/>
                    <a:pt x="193855" y="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1077987" y="3307461"/>
              <a:ext cx="37909" cy="111822"/>
            </a:xfrm>
            <a:custGeom>
              <a:avLst/>
              <a:gdLst/>
              <a:ahLst/>
              <a:cxnLst/>
              <a:rect l="l" t="t" r="r" b="b"/>
              <a:pathLst>
                <a:path w="37909" h="111822">
                  <a:moveTo>
                    <a:pt x="9646" y="99054"/>
                  </a:moveTo>
                  <a:cubicBezTo>
                    <a:pt x="10408" y="106802"/>
                    <a:pt x="17393" y="112516"/>
                    <a:pt x="25140" y="111754"/>
                  </a:cubicBezTo>
                  <a:cubicBezTo>
                    <a:pt x="32887" y="110992"/>
                    <a:pt x="38602" y="104008"/>
                    <a:pt x="37840" y="96260"/>
                  </a:cubicBezTo>
                  <a:cubicBezTo>
                    <a:pt x="35046" y="67812"/>
                    <a:pt x="31871" y="39873"/>
                    <a:pt x="28188" y="12314"/>
                  </a:cubicBezTo>
                  <a:cubicBezTo>
                    <a:pt x="27172" y="4567"/>
                    <a:pt x="20060" y="-894"/>
                    <a:pt x="12313" y="122"/>
                  </a:cubicBezTo>
                  <a:cubicBezTo>
                    <a:pt x="4566" y="1138"/>
                    <a:pt x="-895" y="8250"/>
                    <a:pt x="121" y="15997"/>
                  </a:cubicBezTo>
                  <a:cubicBezTo>
                    <a:pt x="3677" y="43175"/>
                    <a:pt x="6852" y="70860"/>
                    <a:pt x="9646" y="98927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1050782" y="3142842"/>
              <a:ext cx="43392" cy="111083"/>
            </a:xfrm>
            <a:custGeom>
              <a:avLst/>
              <a:gdLst/>
              <a:ahLst/>
              <a:cxnLst/>
              <a:rect l="l" t="t" r="r" b="b"/>
              <a:pathLst>
                <a:path w="43392" h="111083">
                  <a:moveTo>
                    <a:pt x="15261" y="99209"/>
                  </a:moveTo>
                  <a:cubicBezTo>
                    <a:pt x="16531" y="106956"/>
                    <a:pt x="23770" y="112162"/>
                    <a:pt x="31517" y="110893"/>
                  </a:cubicBezTo>
                  <a:cubicBezTo>
                    <a:pt x="39264" y="109623"/>
                    <a:pt x="44471" y="102384"/>
                    <a:pt x="43201" y="94637"/>
                  </a:cubicBezTo>
                  <a:cubicBezTo>
                    <a:pt x="38502" y="66443"/>
                    <a:pt x="33422" y="38630"/>
                    <a:pt x="27961" y="11325"/>
                  </a:cubicBezTo>
                  <a:cubicBezTo>
                    <a:pt x="26437" y="3705"/>
                    <a:pt x="18944" y="-1248"/>
                    <a:pt x="11324" y="276"/>
                  </a:cubicBezTo>
                  <a:cubicBezTo>
                    <a:pt x="3704" y="1800"/>
                    <a:pt x="-1249" y="9293"/>
                    <a:pt x="275" y="16913"/>
                  </a:cubicBezTo>
                  <a:cubicBezTo>
                    <a:pt x="5736" y="43837"/>
                    <a:pt x="10689" y="71396"/>
                    <a:pt x="15388" y="99335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1012084" y="2980574"/>
              <a:ext cx="49001" cy="108866"/>
            </a:xfrm>
            <a:custGeom>
              <a:avLst/>
              <a:gdLst/>
              <a:ahLst/>
              <a:cxnLst/>
              <a:rect l="l" t="t" r="r" b="b"/>
              <a:pathLst>
                <a:path w="49001" h="108866">
                  <a:moveTo>
                    <a:pt x="21066" y="98028"/>
                  </a:moveTo>
                  <a:cubicBezTo>
                    <a:pt x="22844" y="105648"/>
                    <a:pt x="30464" y="110347"/>
                    <a:pt x="38084" y="108442"/>
                  </a:cubicBezTo>
                  <a:cubicBezTo>
                    <a:pt x="45704" y="106537"/>
                    <a:pt x="50403" y="99044"/>
                    <a:pt x="48625" y="91424"/>
                  </a:cubicBezTo>
                  <a:cubicBezTo>
                    <a:pt x="42021" y="63865"/>
                    <a:pt x="35036" y="36814"/>
                    <a:pt x="27797" y="10398"/>
                  </a:cubicBezTo>
                  <a:cubicBezTo>
                    <a:pt x="25765" y="2905"/>
                    <a:pt x="17891" y="-1540"/>
                    <a:pt x="10398" y="492"/>
                  </a:cubicBezTo>
                  <a:cubicBezTo>
                    <a:pt x="2905" y="2524"/>
                    <a:pt x="-1540" y="10398"/>
                    <a:pt x="492" y="17891"/>
                  </a:cubicBezTo>
                  <a:cubicBezTo>
                    <a:pt x="7731" y="44053"/>
                    <a:pt x="14589" y="70723"/>
                    <a:pt x="21066" y="98028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961319" y="2820703"/>
              <a:ext cx="55000" cy="107464"/>
            </a:xfrm>
            <a:custGeom>
              <a:avLst/>
              <a:gdLst/>
              <a:ahLst/>
              <a:cxnLst/>
              <a:rect l="l" t="t" r="r" b="b"/>
              <a:pathLst>
                <a:path w="55000" h="107464">
                  <a:moveTo>
                    <a:pt x="27381" y="97625"/>
                  </a:moveTo>
                  <a:cubicBezTo>
                    <a:pt x="29794" y="105118"/>
                    <a:pt x="37668" y="109182"/>
                    <a:pt x="45161" y="106769"/>
                  </a:cubicBezTo>
                  <a:cubicBezTo>
                    <a:pt x="52654" y="104356"/>
                    <a:pt x="56718" y="96482"/>
                    <a:pt x="54305" y="88989"/>
                  </a:cubicBezTo>
                  <a:cubicBezTo>
                    <a:pt x="45669" y="61938"/>
                    <a:pt x="36779" y="35395"/>
                    <a:pt x="27381" y="9360"/>
                  </a:cubicBezTo>
                  <a:cubicBezTo>
                    <a:pt x="24714" y="1994"/>
                    <a:pt x="16586" y="-1816"/>
                    <a:pt x="9347" y="851"/>
                  </a:cubicBezTo>
                  <a:cubicBezTo>
                    <a:pt x="2108" y="3518"/>
                    <a:pt x="-1829" y="11646"/>
                    <a:pt x="838" y="18885"/>
                  </a:cubicBezTo>
                  <a:cubicBezTo>
                    <a:pt x="10109" y="44539"/>
                    <a:pt x="18872" y="70701"/>
                    <a:pt x="27381" y="97498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898949" y="2665764"/>
              <a:ext cx="61182" cy="105632"/>
            </a:xfrm>
            <a:custGeom>
              <a:avLst/>
              <a:gdLst/>
              <a:ahLst/>
              <a:cxnLst/>
              <a:rect l="l" t="t" r="r" b="b"/>
              <a:pathLst>
                <a:path w="61182" h="105632">
                  <a:moveTo>
                    <a:pt x="33871" y="96735"/>
                  </a:moveTo>
                  <a:cubicBezTo>
                    <a:pt x="36792" y="103974"/>
                    <a:pt x="45047" y="107530"/>
                    <a:pt x="52286" y="104609"/>
                  </a:cubicBezTo>
                  <a:cubicBezTo>
                    <a:pt x="59525" y="101688"/>
                    <a:pt x="63081" y="93433"/>
                    <a:pt x="60160" y="86194"/>
                  </a:cubicBezTo>
                  <a:cubicBezTo>
                    <a:pt x="49492" y="59651"/>
                    <a:pt x="38443" y="33744"/>
                    <a:pt x="27013" y="8344"/>
                  </a:cubicBezTo>
                  <a:cubicBezTo>
                    <a:pt x="23838" y="1232"/>
                    <a:pt x="15455" y="-1943"/>
                    <a:pt x="8343" y="1232"/>
                  </a:cubicBezTo>
                  <a:cubicBezTo>
                    <a:pt x="1231" y="4407"/>
                    <a:pt x="-1944" y="12789"/>
                    <a:pt x="1231" y="19901"/>
                  </a:cubicBezTo>
                  <a:cubicBezTo>
                    <a:pt x="12407" y="44920"/>
                    <a:pt x="23329" y="70447"/>
                    <a:pt x="33871" y="96735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824492" y="2515997"/>
              <a:ext cx="66919" cy="102352"/>
            </a:xfrm>
            <a:custGeom>
              <a:avLst/>
              <a:gdLst/>
              <a:ahLst/>
              <a:cxnLst/>
              <a:rect l="l" t="t" r="r" b="b"/>
              <a:pathLst>
                <a:path w="66919" h="102352">
                  <a:moveTo>
                    <a:pt x="40128" y="94484"/>
                  </a:moveTo>
                  <a:cubicBezTo>
                    <a:pt x="43557" y="101469"/>
                    <a:pt x="52066" y="104390"/>
                    <a:pt x="59051" y="100834"/>
                  </a:cubicBezTo>
                  <a:cubicBezTo>
                    <a:pt x="66036" y="97278"/>
                    <a:pt x="68957" y="88896"/>
                    <a:pt x="65401" y="81911"/>
                  </a:cubicBezTo>
                  <a:cubicBezTo>
                    <a:pt x="52701" y="56384"/>
                    <a:pt x="39747" y="31492"/>
                    <a:pt x="26539" y="7362"/>
                  </a:cubicBezTo>
                  <a:cubicBezTo>
                    <a:pt x="22856" y="504"/>
                    <a:pt x="14220" y="-2036"/>
                    <a:pt x="7362" y="1774"/>
                  </a:cubicBezTo>
                  <a:cubicBezTo>
                    <a:pt x="504" y="5584"/>
                    <a:pt x="-2036" y="14093"/>
                    <a:pt x="1774" y="20951"/>
                  </a:cubicBezTo>
                  <a:cubicBezTo>
                    <a:pt x="14855" y="44827"/>
                    <a:pt x="27555" y="69338"/>
                    <a:pt x="40128" y="94484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738854" y="2372829"/>
              <a:ext cx="72573" cy="99115"/>
            </a:xfrm>
            <a:custGeom>
              <a:avLst/>
              <a:gdLst/>
              <a:ahLst/>
              <a:cxnLst/>
              <a:rect l="l" t="t" r="r" b="b"/>
              <a:pathLst>
                <a:path w="72573" h="99115">
                  <a:moveTo>
                    <a:pt x="46264" y="92237"/>
                  </a:moveTo>
                  <a:cubicBezTo>
                    <a:pt x="50328" y="98968"/>
                    <a:pt x="58964" y="101127"/>
                    <a:pt x="65695" y="97063"/>
                  </a:cubicBezTo>
                  <a:cubicBezTo>
                    <a:pt x="72426" y="92999"/>
                    <a:pt x="74585" y="84363"/>
                    <a:pt x="70521" y="77632"/>
                  </a:cubicBezTo>
                  <a:cubicBezTo>
                    <a:pt x="55916" y="53121"/>
                    <a:pt x="41057" y="29372"/>
                    <a:pt x="25944" y="6385"/>
                  </a:cubicBezTo>
                  <a:cubicBezTo>
                    <a:pt x="21626" y="-92"/>
                    <a:pt x="12863" y="-1997"/>
                    <a:pt x="6386" y="2321"/>
                  </a:cubicBezTo>
                  <a:cubicBezTo>
                    <a:pt x="-91" y="6639"/>
                    <a:pt x="-1996" y="15402"/>
                    <a:pt x="2322" y="21879"/>
                  </a:cubicBezTo>
                  <a:cubicBezTo>
                    <a:pt x="17181" y="44612"/>
                    <a:pt x="31786" y="68107"/>
                    <a:pt x="46264" y="92237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641921" y="2235993"/>
              <a:ext cx="78021" cy="95699"/>
            </a:xfrm>
            <a:custGeom>
              <a:avLst/>
              <a:gdLst/>
              <a:ahLst/>
              <a:cxnLst/>
              <a:rect l="l" t="t" r="r" b="b"/>
              <a:pathLst>
                <a:path w="78021" h="95699">
                  <a:moveTo>
                    <a:pt x="52391" y="89754"/>
                  </a:moveTo>
                  <a:cubicBezTo>
                    <a:pt x="56963" y="96104"/>
                    <a:pt x="65726" y="97628"/>
                    <a:pt x="72076" y="93056"/>
                  </a:cubicBezTo>
                  <a:cubicBezTo>
                    <a:pt x="78427" y="88484"/>
                    <a:pt x="79950" y="79721"/>
                    <a:pt x="75379" y="73371"/>
                  </a:cubicBezTo>
                  <a:cubicBezTo>
                    <a:pt x="58741" y="50003"/>
                    <a:pt x="42104" y="27397"/>
                    <a:pt x="25340" y="5553"/>
                  </a:cubicBezTo>
                  <a:cubicBezTo>
                    <a:pt x="20641" y="-670"/>
                    <a:pt x="11751" y="-1813"/>
                    <a:pt x="5528" y="2886"/>
                  </a:cubicBezTo>
                  <a:cubicBezTo>
                    <a:pt x="-695" y="7585"/>
                    <a:pt x="-1838" y="16475"/>
                    <a:pt x="2988" y="22698"/>
                  </a:cubicBezTo>
                  <a:cubicBezTo>
                    <a:pt x="19498" y="44161"/>
                    <a:pt x="36008" y="66513"/>
                    <a:pt x="52391" y="89627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535269" y="2107396"/>
              <a:ext cx="82793" cy="91641"/>
            </a:xfrm>
            <a:custGeom>
              <a:avLst/>
              <a:gdLst/>
              <a:ahLst/>
              <a:cxnLst/>
              <a:rect l="l" t="t" r="r" b="b"/>
              <a:pathLst>
                <a:path w="82793" h="91641">
                  <a:moveTo>
                    <a:pt x="57697" y="86525"/>
                  </a:moveTo>
                  <a:cubicBezTo>
                    <a:pt x="62650" y="92494"/>
                    <a:pt x="71540" y="93383"/>
                    <a:pt x="77636" y="88430"/>
                  </a:cubicBezTo>
                  <a:cubicBezTo>
                    <a:pt x="83732" y="83477"/>
                    <a:pt x="84494" y="74587"/>
                    <a:pt x="79541" y="68491"/>
                  </a:cubicBezTo>
                  <a:cubicBezTo>
                    <a:pt x="61126" y="46266"/>
                    <a:pt x="42838" y="25058"/>
                    <a:pt x="24677" y="4737"/>
                  </a:cubicBezTo>
                  <a:cubicBezTo>
                    <a:pt x="19470" y="-1104"/>
                    <a:pt x="10580" y="-1613"/>
                    <a:pt x="4738" y="3595"/>
                  </a:cubicBezTo>
                  <a:cubicBezTo>
                    <a:pt x="-1104" y="8802"/>
                    <a:pt x="-1612" y="17692"/>
                    <a:pt x="3595" y="23534"/>
                  </a:cubicBezTo>
                  <a:cubicBezTo>
                    <a:pt x="21502" y="43599"/>
                    <a:pt x="39663" y="64554"/>
                    <a:pt x="57824" y="86525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419783" y="1986831"/>
              <a:ext cx="86841" cy="87366"/>
            </a:xfrm>
            <a:custGeom>
              <a:avLst/>
              <a:gdLst/>
              <a:ahLst/>
              <a:cxnLst/>
              <a:rect l="l" t="t" r="r" b="b"/>
              <a:pathLst>
                <a:path w="86841" h="87366">
                  <a:moveTo>
                    <a:pt x="62565" y="83011"/>
                  </a:moveTo>
                  <a:cubicBezTo>
                    <a:pt x="67899" y="88599"/>
                    <a:pt x="76916" y="88854"/>
                    <a:pt x="82504" y="83519"/>
                  </a:cubicBezTo>
                  <a:cubicBezTo>
                    <a:pt x="88092" y="78185"/>
                    <a:pt x="88346" y="69169"/>
                    <a:pt x="82885" y="63580"/>
                  </a:cubicBezTo>
                  <a:cubicBezTo>
                    <a:pt x="62819" y="42498"/>
                    <a:pt x="43007" y="22687"/>
                    <a:pt x="23957" y="4018"/>
                  </a:cubicBezTo>
                  <a:cubicBezTo>
                    <a:pt x="18369" y="-1443"/>
                    <a:pt x="9479" y="-1316"/>
                    <a:pt x="4018" y="4272"/>
                  </a:cubicBezTo>
                  <a:cubicBezTo>
                    <a:pt x="-1443" y="9860"/>
                    <a:pt x="-1316" y="18750"/>
                    <a:pt x="4272" y="24211"/>
                  </a:cubicBezTo>
                  <a:cubicBezTo>
                    <a:pt x="23195" y="42752"/>
                    <a:pt x="42626" y="62310"/>
                    <a:pt x="62565" y="83138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296761" y="1872756"/>
              <a:ext cx="90377" cy="84401"/>
            </a:xfrm>
            <a:custGeom>
              <a:avLst/>
              <a:gdLst/>
              <a:ahLst/>
              <a:cxnLst/>
              <a:rect l="l" t="t" r="r" b="b"/>
              <a:pathLst>
                <a:path w="90377" h="84401">
                  <a:moveTo>
                    <a:pt x="66715" y="80628"/>
                  </a:moveTo>
                  <a:cubicBezTo>
                    <a:pt x="72430" y="85962"/>
                    <a:pt x="81447" y="85581"/>
                    <a:pt x="86654" y="79866"/>
                  </a:cubicBezTo>
                  <a:cubicBezTo>
                    <a:pt x="91861" y="74151"/>
                    <a:pt x="91607" y="65134"/>
                    <a:pt x="85892" y="59927"/>
                  </a:cubicBezTo>
                  <a:cubicBezTo>
                    <a:pt x="63667" y="39480"/>
                    <a:pt x="42839" y="20684"/>
                    <a:pt x="23535" y="3539"/>
                  </a:cubicBezTo>
                  <a:cubicBezTo>
                    <a:pt x="17693" y="-1668"/>
                    <a:pt x="8803" y="-1033"/>
                    <a:pt x="3595" y="4809"/>
                  </a:cubicBezTo>
                  <a:cubicBezTo>
                    <a:pt x="-1612" y="10651"/>
                    <a:pt x="-1104" y="19541"/>
                    <a:pt x="4738" y="24748"/>
                  </a:cubicBezTo>
                  <a:cubicBezTo>
                    <a:pt x="23916" y="41766"/>
                    <a:pt x="44744" y="60435"/>
                    <a:pt x="66715" y="80755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174220" y="1759557"/>
              <a:ext cx="87948" cy="86042"/>
            </a:xfrm>
            <a:custGeom>
              <a:avLst/>
              <a:gdLst/>
              <a:ahLst/>
              <a:cxnLst/>
              <a:rect l="l" t="t" r="r" b="b"/>
              <a:pathLst>
                <a:path w="87948" h="86042">
                  <a:moveTo>
                    <a:pt x="64414" y="82448"/>
                  </a:moveTo>
                  <a:cubicBezTo>
                    <a:pt x="70256" y="87655"/>
                    <a:pt x="79146" y="87147"/>
                    <a:pt x="84353" y="81305"/>
                  </a:cubicBezTo>
                  <a:cubicBezTo>
                    <a:pt x="89560" y="75463"/>
                    <a:pt x="89052" y="66573"/>
                    <a:pt x="83210" y="61366"/>
                  </a:cubicBezTo>
                  <a:cubicBezTo>
                    <a:pt x="55778" y="37109"/>
                    <a:pt x="36220" y="18694"/>
                    <a:pt x="25171" y="5232"/>
                  </a:cubicBezTo>
                  <a:cubicBezTo>
                    <a:pt x="20218" y="-864"/>
                    <a:pt x="11328" y="-1753"/>
                    <a:pt x="5232" y="3200"/>
                  </a:cubicBezTo>
                  <a:cubicBezTo>
                    <a:pt x="-864" y="8153"/>
                    <a:pt x="-1753" y="17043"/>
                    <a:pt x="3200" y="23139"/>
                  </a:cubicBezTo>
                  <a:cubicBezTo>
                    <a:pt x="15900" y="38760"/>
                    <a:pt x="37363" y="58699"/>
                    <a:pt x="64414" y="82702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213232" y="1720972"/>
              <a:ext cx="111854" cy="34510"/>
            </a:xfrm>
            <a:custGeom>
              <a:avLst/>
              <a:gdLst/>
              <a:ahLst/>
              <a:cxnLst/>
              <a:rect l="l" t="t" r="r" b="b"/>
              <a:pathLst>
                <a:path w="111854" h="34510">
                  <a:moveTo>
                    <a:pt x="14353" y="2"/>
                  </a:moveTo>
                  <a:cubicBezTo>
                    <a:pt x="6606" y="-125"/>
                    <a:pt x="129" y="6225"/>
                    <a:pt x="2" y="13972"/>
                  </a:cubicBezTo>
                  <a:cubicBezTo>
                    <a:pt x="-125" y="21719"/>
                    <a:pt x="6225" y="28196"/>
                    <a:pt x="13972" y="28323"/>
                  </a:cubicBezTo>
                  <a:cubicBezTo>
                    <a:pt x="34038" y="28577"/>
                    <a:pt x="61089" y="30609"/>
                    <a:pt x="96142" y="34419"/>
                  </a:cubicBezTo>
                  <a:cubicBezTo>
                    <a:pt x="103889" y="35308"/>
                    <a:pt x="110874" y="29593"/>
                    <a:pt x="111763" y="21846"/>
                  </a:cubicBezTo>
                  <a:cubicBezTo>
                    <a:pt x="112652" y="14099"/>
                    <a:pt x="106937" y="7114"/>
                    <a:pt x="99190" y="6225"/>
                  </a:cubicBezTo>
                  <a:cubicBezTo>
                    <a:pt x="63883" y="2415"/>
                    <a:pt x="35816" y="256"/>
                    <a:pt x="14353" y="2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378594" y="1736855"/>
              <a:ext cx="114327" cy="38396"/>
            </a:xfrm>
            <a:custGeom>
              <a:avLst/>
              <a:gdLst/>
              <a:ahLst/>
              <a:cxnLst/>
              <a:rect l="l" t="t" r="r" b="b"/>
              <a:pathLst>
                <a:path w="114327" h="38396">
                  <a:moveTo>
                    <a:pt x="15997" y="121"/>
                  </a:moveTo>
                  <a:cubicBezTo>
                    <a:pt x="8250" y="-895"/>
                    <a:pt x="1138" y="4566"/>
                    <a:pt x="122" y="12313"/>
                  </a:cubicBezTo>
                  <a:cubicBezTo>
                    <a:pt x="-894" y="20060"/>
                    <a:pt x="4567" y="27172"/>
                    <a:pt x="12314" y="28188"/>
                  </a:cubicBezTo>
                  <a:cubicBezTo>
                    <a:pt x="25903" y="29966"/>
                    <a:pt x="40254" y="31871"/>
                    <a:pt x="55240" y="33776"/>
                  </a:cubicBezTo>
                  <a:cubicBezTo>
                    <a:pt x="70480" y="35808"/>
                    <a:pt x="85212" y="37332"/>
                    <a:pt x="99182" y="38348"/>
                  </a:cubicBezTo>
                  <a:cubicBezTo>
                    <a:pt x="106929" y="38983"/>
                    <a:pt x="113787" y="33141"/>
                    <a:pt x="114295" y="25267"/>
                  </a:cubicBezTo>
                  <a:cubicBezTo>
                    <a:pt x="114803" y="17393"/>
                    <a:pt x="109088" y="10662"/>
                    <a:pt x="101214" y="10154"/>
                  </a:cubicBezTo>
                  <a:cubicBezTo>
                    <a:pt x="87752" y="9138"/>
                    <a:pt x="73655" y="7614"/>
                    <a:pt x="58796" y="5709"/>
                  </a:cubicBezTo>
                  <a:cubicBezTo>
                    <a:pt x="43683" y="3677"/>
                    <a:pt x="29332" y="1772"/>
                    <a:pt x="15743" y="121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550076" y="1724382"/>
              <a:ext cx="109840" cy="50404"/>
            </a:xfrm>
            <a:custGeom>
              <a:avLst/>
              <a:gdLst/>
              <a:ahLst/>
              <a:cxnLst/>
              <a:rect l="l" t="t" r="r" b="b"/>
              <a:pathLst>
                <a:path w="109840" h="50404">
                  <a:moveTo>
                    <a:pt x="12664" y="22246"/>
                  </a:moveTo>
                  <a:cubicBezTo>
                    <a:pt x="4917" y="23008"/>
                    <a:pt x="-798" y="29993"/>
                    <a:pt x="91" y="37740"/>
                  </a:cubicBezTo>
                  <a:cubicBezTo>
                    <a:pt x="980" y="45487"/>
                    <a:pt x="7838" y="51202"/>
                    <a:pt x="15585" y="50313"/>
                  </a:cubicBezTo>
                  <a:cubicBezTo>
                    <a:pt x="49367" y="46757"/>
                    <a:pt x="78069" y="39010"/>
                    <a:pt x="102072" y="26818"/>
                  </a:cubicBezTo>
                  <a:cubicBezTo>
                    <a:pt x="109057" y="23262"/>
                    <a:pt x="111851" y="14753"/>
                    <a:pt x="108295" y="7768"/>
                  </a:cubicBezTo>
                  <a:cubicBezTo>
                    <a:pt x="104739" y="783"/>
                    <a:pt x="96230" y="-2011"/>
                    <a:pt x="89245" y="1545"/>
                  </a:cubicBezTo>
                  <a:cubicBezTo>
                    <a:pt x="69052" y="11832"/>
                    <a:pt x="43779" y="18944"/>
                    <a:pt x="12537" y="22119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691739" y="1584813"/>
              <a:ext cx="48946" cy="110159"/>
            </a:xfrm>
            <a:custGeom>
              <a:avLst/>
              <a:gdLst/>
              <a:ahLst/>
              <a:cxnLst/>
              <a:rect l="l" t="t" r="r" b="b"/>
              <a:pathLst>
                <a:path w="48946" h="110159">
                  <a:moveTo>
                    <a:pt x="1684" y="89298"/>
                  </a:moveTo>
                  <a:cubicBezTo>
                    <a:pt x="-1999" y="96156"/>
                    <a:pt x="541" y="104792"/>
                    <a:pt x="7526" y="108475"/>
                  </a:cubicBezTo>
                  <a:cubicBezTo>
                    <a:pt x="14511" y="112158"/>
                    <a:pt x="23020" y="109618"/>
                    <a:pt x="26704" y="102633"/>
                  </a:cubicBezTo>
                  <a:cubicBezTo>
                    <a:pt x="40166" y="77360"/>
                    <a:pt x="47151" y="47769"/>
                    <a:pt x="48929" y="14876"/>
                  </a:cubicBezTo>
                  <a:cubicBezTo>
                    <a:pt x="49310" y="7129"/>
                    <a:pt x="43341" y="398"/>
                    <a:pt x="35594" y="17"/>
                  </a:cubicBezTo>
                  <a:cubicBezTo>
                    <a:pt x="27847" y="-363"/>
                    <a:pt x="21115" y="5606"/>
                    <a:pt x="20734" y="13352"/>
                  </a:cubicBezTo>
                  <a:cubicBezTo>
                    <a:pt x="19210" y="43324"/>
                    <a:pt x="12860" y="68597"/>
                    <a:pt x="1811" y="89298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688477" y="1416952"/>
              <a:ext cx="46629" cy="111266"/>
            </a:xfrm>
            <a:custGeom>
              <a:avLst/>
              <a:gdLst/>
              <a:ahLst/>
              <a:cxnLst/>
              <a:rect l="l" t="t" r="r" b="b"/>
              <a:pathLst>
                <a:path w="46629" h="111266">
                  <a:moveTo>
                    <a:pt x="18535" y="99298"/>
                  </a:moveTo>
                  <a:cubicBezTo>
                    <a:pt x="19805" y="107045"/>
                    <a:pt x="27044" y="112253"/>
                    <a:pt x="34665" y="111109"/>
                  </a:cubicBezTo>
                  <a:cubicBezTo>
                    <a:pt x="42285" y="109967"/>
                    <a:pt x="47619" y="102601"/>
                    <a:pt x="46476" y="94981"/>
                  </a:cubicBezTo>
                  <a:cubicBezTo>
                    <a:pt x="42285" y="68437"/>
                    <a:pt x="35934" y="40117"/>
                    <a:pt x="27806" y="10399"/>
                  </a:cubicBezTo>
                  <a:cubicBezTo>
                    <a:pt x="25774" y="2906"/>
                    <a:pt x="18027" y="-1539"/>
                    <a:pt x="10407" y="493"/>
                  </a:cubicBezTo>
                  <a:cubicBezTo>
                    <a:pt x="2787" y="2525"/>
                    <a:pt x="-1531" y="10272"/>
                    <a:pt x="501" y="17892"/>
                  </a:cubicBezTo>
                  <a:cubicBezTo>
                    <a:pt x="8502" y="46848"/>
                    <a:pt x="14471" y="74026"/>
                    <a:pt x="18535" y="99426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633289" y="1255456"/>
              <a:ext cx="57859" cy="107896"/>
            </a:xfrm>
            <a:custGeom>
              <a:avLst/>
              <a:gdLst/>
              <a:ahLst/>
              <a:cxnLst/>
              <a:rect l="l" t="t" r="r" b="b"/>
              <a:pathLst>
                <a:path w="57859" h="107896">
                  <a:moveTo>
                    <a:pt x="30289" y="98362"/>
                  </a:moveTo>
                  <a:cubicBezTo>
                    <a:pt x="32829" y="105728"/>
                    <a:pt x="40957" y="109665"/>
                    <a:pt x="48323" y="107125"/>
                  </a:cubicBezTo>
                  <a:cubicBezTo>
                    <a:pt x="55689" y="104585"/>
                    <a:pt x="59626" y="96457"/>
                    <a:pt x="57086" y="89091"/>
                  </a:cubicBezTo>
                  <a:cubicBezTo>
                    <a:pt x="48069" y="63310"/>
                    <a:pt x="38163" y="36513"/>
                    <a:pt x="27241" y="8954"/>
                  </a:cubicBezTo>
                  <a:cubicBezTo>
                    <a:pt x="24320" y="1715"/>
                    <a:pt x="16192" y="-1841"/>
                    <a:pt x="8953" y="953"/>
                  </a:cubicBezTo>
                  <a:cubicBezTo>
                    <a:pt x="1714" y="3747"/>
                    <a:pt x="-1842" y="12002"/>
                    <a:pt x="952" y="19241"/>
                  </a:cubicBezTo>
                  <a:cubicBezTo>
                    <a:pt x="11747" y="46546"/>
                    <a:pt x="21653" y="72835"/>
                    <a:pt x="30416" y="98235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565897" y="1098764"/>
              <a:ext cx="62876" cy="106275"/>
            </a:xfrm>
            <a:custGeom>
              <a:avLst/>
              <a:gdLst/>
              <a:ahLst/>
              <a:cxnLst/>
              <a:rect l="l" t="t" r="r" b="b"/>
              <a:pathLst>
                <a:path w="62876" h="106275">
                  <a:moveTo>
                    <a:pt x="35832" y="97701"/>
                  </a:moveTo>
                  <a:cubicBezTo>
                    <a:pt x="38880" y="104940"/>
                    <a:pt x="47262" y="108242"/>
                    <a:pt x="54374" y="105067"/>
                  </a:cubicBezTo>
                  <a:cubicBezTo>
                    <a:pt x="61486" y="101892"/>
                    <a:pt x="64788" y="93637"/>
                    <a:pt x="61740" y="86525"/>
                  </a:cubicBezTo>
                  <a:cubicBezTo>
                    <a:pt x="50691" y="60998"/>
                    <a:pt x="39134" y="34963"/>
                    <a:pt x="26942" y="8293"/>
                  </a:cubicBezTo>
                  <a:cubicBezTo>
                    <a:pt x="23767" y="1181"/>
                    <a:pt x="15258" y="-1994"/>
                    <a:pt x="8273" y="1308"/>
                  </a:cubicBezTo>
                  <a:cubicBezTo>
                    <a:pt x="1288" y="4610"/>
                    <a:pt x="-2014" y="12992"/>
                    <a:pt x="1288" y="19977"/>
                  </a:cubicBezTo>
                  <a:cubicBezTo>
                    <a:pt x="13353" y="46520"/>
                    <a:pt x="24910" y="72428"/>
                    <a:pt x="35832" y="97701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492849" y="944457"/>
              <a:ext cx="65255" cy="105154"/>
            </a:xfrm>
            <a:custGeom>
              <a:avLst/>
              <a:gdLst/>
              <a:ahLst/>
              <a:cxnLst/>
              <a:rect l="l" t="t" r="r" b="b"/>
              <a:pathLst>
                <a:path w="65255" h="105154">
                  <a:moveTo>
                    <a:pt x="38395" y="97068"/>
                  </a:moveTo>
                  <a:cubicBezTo>
                    <a:pt x="41697" y="104180"/>
                    <a:pt x="50206" y="107101"/>
                    <a:pt x="57191" y="103799"/>
                  </a:cubicBezTo>
                  <a:cubicBezTo>
                    <a:pt x="64176" y="100497"/>
                    <a:pt x="67224" y="91988"/>
                    <a:pt x="63922" y="85003"/>
                  </a:cubicBezTo>
                  <a:cubicBezTo>
                    <a:pt x="51984" y="59730"/>
                    <a:pt x="39538" y="34076"/>
                    <a:pt x="26838" y="7915"/>
                  </a:cubicBezTo>
                  <a:cubicBezTo>
                    <a:pt x="23409" y="929"/>
                    <a:pt x="14900" y="-1992"/>
                    <a:pt x="7914" y="1437"/>
                  </a:cubicBezTo>
                  <a:cubicBezTo>
                    <a:pt x="929" y="4866"/>
                    <a:pt x="-1992" y="13375"/>
                    <a:pt x="1437" y="20360"/>
                  </a:cubicBezTo>
                  <a:cubicBezTo>
                    <a:pt x="14137" y="46395"/>
                    <a:pt x="26457" y="71922"/>
                    <a:pt x="38395" y="97068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417131" y="791651"/>
              <a:ext cx="66355" cy="104581"/>
            </a:xfrm>
            <a:custGeom>
              <a:avLst/>
              <a:gdLst/>
              <a:ahLst/>
              <a:cxnLst/>
              <a:rect l="l" t="t" r="r" b="b"/>
              <a:pathLst>
                <a:path w="66355" h="104581">
                  <a:moveTo>
                    <a:pt x="39563" y="96713"/>
                  </a:moveTo>
                  <a:cubicBezTo>
                    <a:pt x="42992" y="103698"/>
                    <a:pt x="51501" y="106618"/>
                    <a:pt x="58486" y="103063"/>
                  </a:cubicBezTo>
                  <a:cubicBezTo>
                    <a:pt x="65471" y="99507"/>
                    <a:pt x="68392" y="91124"/>
                    <a:pt x="64836" y="84140"/>
                  </a:cubicBezTo>
                  <a:cubicBezTo>
                    <a:pt x="52390" y="58993"/>
                    <a:pt x="39690" y="33594"/>
                    <a:pt x="26736" y="7813"/>
                  </a:cubicBezTo>
                  <a:cubicBezTo>
                    <a:pt x="23180" y="828"/>
                    <a:pt x="14798" y="-1966"/>
                    <a:pt x="7813" y="1463"/>
                  </a:cubicBezTo>
                  <a:cubicBezTo>
                    <a:pt x="828" y="4892"/>
                    <a:pt x="-1966" y="13401"/>
                    <a:pt x="1463" y="20386"/>
                  </a:cubicBezTo>
                  <a:cubicBezTo>
                    <a:pt x="14290" y="46040"/>
                    <a:pt x="26990" y="71566"/>
                    <a:pt x="39436" y="96585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340618" y="639550"/>
              <a:ext cx="66543" cy="104308"/>
            </a:xfrm>
            <a:custGeom>
              <a:avLst/>
              <a:gdLst/>
              <a:ahLst/>
              <a:cxnLst/>
              <a:rect l="l" t="t" r="r" b="b"/>
              <a:pathLst>
                <a:path w="66543" h="104308">
                  <a:moveTo>
                    <a:pt x="39876" y="96541"/>
                  </a:moveTo>
                  <a:cubicBezTo>
                    <a:pt x="43432" y="103526"/>
                    <a:pt x="51941" y="106320"/>
                    <a:pt x="58799" y="102764"/>
                  </a:cubicBezTo>
                  <a:cubicBezTo>
                    <a:pt x="65657" y="99208"/>
                    <a:pt x="68578" y="90699"/>
                    <a:pt x="65022" y="83841"/>
                  </a:cubicBezTo>
                  <a:cubicBezTo>
                    <a:pt x="58418" y="70760"/>
                    <a:pt x="51814" y="57679"/>
                    <a:pt x="45210" y="44471"/>
                  </a:cubicBezTo>
                  <a:cubicBezTo>
                    <a:pt x="39114" y="32279"/>
                    <a:pt x="32891" y="20087"/>
                    <a:pt x="26668" y="7768"/>
                  </a:cubicBezTo>
                  <a:cubicBezTo>
                    <a:pt x="23112" y="783"/>
                    <a:pt x="14603" y="-2011"/>
                    <a:pt x="7745" y="1545"/>
                  </a:cubicBezTo>
                  <a:cubicBezTo>
                    <a:pt x="887" y="5101"/>
                    <a:pt x="-2034" y="13610"/>
                    <a:pt x="1522" y="20468"/>
                  </a:cubicBezTo>
                  <a:cubicBezTo>
                    <a:pt x="7745" y="32787"/>
                    <a:pt x="13841" y="44979"/>
                    <a:pt x="19937" y="57044"/>
                  </a:cubicBezTo>
                  <a:cubicBezTo>
                    <a:pt x="26668" y="70252"/>
                    <a:pt x="33272" y="83460"/>
                    <a:pt x="39876" y="96541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264223" y="487232"/>
              <a:ext cx="66299" cy="104398"/>
            </a:xfrm>
            <a:custGeom>
              <a:avLst/>
              <a:gdLst/>
              <a:ahLst/>
              <a:cxnLst/>
              <a:rect l="l" t="t" r="r" b="b"/>
              <a:pathLst>
                <a:path w="66299" h="104398">
                  <a:moveTo>
                    <a:pt x="39562" y="96586"/>
                  </a:moveTo>
                  <a:cubicBezTo>
                    <a:pt x="43119" y="103571"/>
                    <a:pt x="51501" y="106365"/>
                    <a:pt x="58486" y="102936"/>
                  </a:cubicBezTo>
                  <a:cubicBezTo>
                    <a:pt x="65471" y="99507"/>
                    <a:pt x="68265" y="90998"/>
                    <a:pt x="64836" y="84013"/>
                  </a:cubicBezTo>
                  <a:cubicBezTo>
                    <a:pt x="52136" y="58740"/>
                    <a:pt x="39435" y="33340"/>
                    <a:pt x="26735" y="7813"/>
                  </a:cubicBezTo>
                  <a:cubicBezTo>
                    <a:pt x="23306" y="828"/>
                    <a:pt x="14797" y="-1966"/>
                    <a:pt x="7812" y="1463"/>
                  </a:cubicBezTo>
                  <a:cubicBezTo>
                    <a:pt x="827" y="4892"/>
                    <a:pt x="-1967" y="13401"/>
                    <a:pt x="1462" y="20386"/>
                  </a:cubicBezTo>
                  <a:cubicBezTo>
                    <a:pt x="14162" y="46040"/>
                    <a:pt x="26862" y="71440"/>
                    <a:pt x="39562" y="96586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188939" y="334121"/>
              <a:ext cx="65737" cy="104958"/>
            </a:xfrm>
            <a:custGeom>
              <a:avLst/>
              <a:gdLst/>
              <a:ahLst/>
              <a:cxnLst/>
              <a:rect l="l" t="t" r="r" b="b"/>
              <a:pathLst>
                <a:path w="65737" h="104958">
                  <a:moveTo>
                    <a:pt x="38900" y="97043"/>
                  </a:moveTo>
                  <a:cubicBezTo>
                    <a:pt x="42329" y="104028"/>
                    <a:pt x="50838" y="106949"/>
                    <a:pt x="57823" y="103520"/>
                  </a:cubicBezTo>
                  <a:cubicBezTo>
                    <a:pt x="64808" y="100091"/>
                    <a:pt x="67729" y="91582"/>
                    <a:pt x="64300" y="84597"/>
                  </a:cubicBezTo>
                  <a:cubicBezTo>
                    <a:pt x="51854" y="59197"/>
                    <a:pt x="39408" y="33670"/>
                    <a:pt x="26962" y="8016"/>
                  </a:cubicBezTo>
                  <a:cubicBezTo>
                    <a:pt x="23533" y="1031"/>
                    <a:pt x="15151" y="-2017"/>
                    <a:pt x="8039" y="1412"/>
                  </a:cubicBezTo>
                  <a:cubicBezTo>
                    <a:pt x="927" y="4841"/>
                    <a:pt x="-1994" y="13223"/>
                    <a:pt x="1435" y="20335"/>
                  </a:cubicBezTo>
                  <a:cubicBezTo>
                    <a:pt x="13881" y="45989"/>
                    <a:pt x="26327" y="71643"/>
                    <a:pt x="38773" y="97043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116017" y="180025"/>
              <a:ext cx="64387" cy="105429"/>
            </a:xfrm>
            <a:custGeom>
              <a:avLst/>
              <a:gdLst/>
              <a:ahLst/>
              <a:cxnLst/>
              <a:rect l="l" t="t" r="r" b="b"/>
              <a:pathLst>
                <a:path w="64387" h="105429">
                  <a:moveTo>
                    <a:pt x="37527" y="97343"/>
                  </a:moveTo>
                  <a:cubicBezTo>
                    <a:pt x="40829" y="104455"/>
                    <a:pt x="49338" y="107376"/>
                    <a:pt x="56323" y="104074"/>
                  </a:cubicBezTo>
                  <a:cubicBezTo>
                    <a:pt x="63308" y="100772"/>
                    <a:pt x="66356" y="92263"/>
                    <a:pt x="63054" y="85278"/>
                  </a:cubicBezTo>
                  <a:cubicBezTo>
                    <a:pt x="50862" y="59624"/>
                    <a:pt x="38924" y="33970"/>
                    <a:pt x="26986" y="8189"/>
                  </a:cubicBezTo>
                  <a:cubicBezTo>
                    <a:pt x="23684" y="1077"/>
                    <a:pt x="15302" y="-1971"/>
                    <a:pt x="8190" y="1331"/>
                  </a:cubicBezTo>
                  <a:cubicBezTo>
                    <a:pt x="1078" y="4633"/>
                    <a:pt x="-1970" y="13015"/>
                    <a:pt x="1332" y="20127"/>
                  </a:cubicBezTo>
                  <a:cubicBezTo>
                    <a:pt x="13270" y="46035"/>
                    <a:pt x="25335" y="71816"/>
                    <a:pt x="37527" y="9747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63433" y="63500"/>
              <a:ext cx="45494" cy="67183"/>
            </a:xfrm>
            <a:custGeom>
              <a:avLst/>
              <a:gdLst/>
              <a:ahLst/>
              <a:cxnLst/>
              <a:rect l="l" t="t" r="r" b="b"/>
              <a:pathLst>
                <a:path w="45494" h="67183">
                  <a:moveTo>
                    <a:pt x="14164" y="0"/>
                  </a:moveTo>
                  <a:cubicBezTo>
                    <a:pt x="12259" y="0"/>
                    <a:pt x="10354" y="381"/>
                    <a:pt x="8449" y="1143"/>
                  </a:cubicBezTo>
                  <a:cubicBezTo>
                    <a:pt x="1337" y="4318"/>
                    <a:pt x="-1965" y="12573"/>
                    <a:pt x="1210" y="19812"/>
                  </a:cubicBezTo>
                  <a:cubicBezTo>
                    <a:pt x="6925" y="32766"/>
                    <a:pt x="12767" y="45847"/>
                    <a:pt x="18482" y="58801"/>
                  </a:cubicBezTo>
                  <a:cubicBezTo>
                    <a:pt x="20895" y="64008"/>
                    <a:pt x="25975" y="67183"/>
                    <a:pt x="31436" y="67183"/>
                  </a:cubicBezTo>
                  <a:cubicBezTo>
                    <a:pt x="33341" y="67183"/>
                    <a:pt x="35373" y="66802"/>
                    <a:pt x="37151" y="65913"/>
                  </a:cubicBezTo>
                  <a:cubicBezTo>
                    <a:pt x="44264" y="62738"/>
                    <a:pt x="47439" y="54356"/>
                    <a:pt x="44264" y="47244"/>
                  </a:cubicBezTo>
                  <a:cubicBezTo>
                    <a:pt x="38422" y="34290"/>
                    <a:pt x="32706" y="21336"/>
                    <a:pt x="26991" y="8382"/>
                  </a:cubicBezTo>
                  <a:cubicBezTo>
                    <a:pt x="24832" y="3175"/>
                    <a:pt x="19625" y="0"/>
                    <a:pt x="14164" y="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11309309" y="7423261"/>
            <a:ext cx="472831" cy="675465"/>
            <a:chOff x="0" y="0"/>
            <a:chExt cx="472821" cy="67546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472816" cy="675508"/>
            </a:xfrm>
            <a:custGeom>
              <a:avLst/>
              <a:gdLst/>
              <a:ahLst/>
              <a:cxnLst/>
              <a:rect l="l" t="t" r="r" b="b"/>
              <a:pathLst>
                <a:path w="472816" h="675508">
                  <a:moveTo>
                    <a:pt x="236471" y="152018"/>
                  </a:moveTo>
                  <a:cubicBezTo>
                    <a:pt x="283080" y="152018"/>
                    <a:pt x="320925" y="189864"/>
                    <a:pt x="320925" y="236472"/>
                  </a:cubicBezTo>
                  <a:cubicBezTo>
                    <a:pt x="320925" y="283081"/>
                    <a:pt x="283080" y="320927"/>
                    <a:pt x="236471" y="320927"/>
                  </a:cubicBezTo>
                  <a:cubicBezTo>
                    <a:pt x="189863" y="320927"/>
                    <a:pt x="152017" y="283081"/>
                    <a:pt x="152017" y="236472"/>
                  </a:cubicBezTo>
                  <a:cubicBezTo>
                    <a:pt x="152017" y="189864"/>
                    <a:pt x="189863" y="152018"/>
                    <a:pt x="236471" y="152018"/>
                  </a:cubicBezTo>
                  <a:close/>
                  <a:moveTo>
                    <a:pt x="236471" y="0"/>
                  </a:moveTo>
                  <a:cubicBezTo>
                    <a:pt x="106044" y="0"/>
                    <a:pt x="381" y="105536"/>
                    <a:pt x="0" y="235837"/>
                  </a:cubicBezTo>
                  <a:lnTo>
                    <a:pt x="0" y="236980"/>
                  </a:lnTo>
                  <a:cubicBezTo>
                    <a:pt x="508" y="414271"/>
                    <a:pt x="236471" y="675508"/>
                    <a:pt x="236471" y="675508"/>
                  </a:cubicBezTo>
                  <a:cubicBezTo>
                    <a:pt x="236471" y="675508"/>
                    <a:pt x="472816" y="413763"/>
                    <a:pt x="472816" y="236472"/>
                  </a:cubicBezTo>
                  <a:cubicBezTo>
                    <a:pt x="472816" y="105917"/>
                    <a:pt x="366899" y="0"/>
                    <a:pt x="236471" y="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10016004" y="2230279"/>
            <a:ext cx="2376745" cy="1022052"/>
            <a:chOff x="0" y="0"/>
            <a:chExt cx="2376742" cy="1022045"/>
          </a:xfrm>
        </p:grpSpPr>
        <p:sp>
          <p:nvSpPr>
            <p:cNvPr id="37" name="Freeform 37"/>
            <p:cNvSpPr/>
            <p:nvPr/>
          </p:nvSpPr>
          <p:spPr>
            <a:xfrm>
              <a:off x="63500" y="283082"/>
              <a:ext cx="472821" cy="675512"/>
            </a:xfrm>
            <a:custGeom>
              <a:avLst/>
              <a:gdLst/>
              <a:ahLst/>
              <a:cxnLst/>
              <a:rect l="l" t="t" r="r" b="b"/>
              <a:pathLst>
                <a:path w="472821" h="675512">
                  <a:moveTo>
                    <a:pt x="236474" y="0"/>
                  </a:moveTo>
                  <a:cubicBezTo>
                    <a:pt x="105918" y="0"/>
                    <a:pt x="0" y="105918"/>
                    <a:pt x="0" y="236474"/>
                  </a:cubicBezTo>
                  <a:cubicBezTo>
                    <a:pt x="0" y="413765"/>
                    <a:pt x="236474" y="675512"/>
                    <a:pt x="236474" y="675512"/>
                  </a:cubicBezTo>
                  <a:cubicBezTo>
                    <a:pt x="236474" y="675512"/>
                    <a:pt x="472820" y="413765"/>
                    <a:pt x="472820" y="236474"/>
                  </a:cubicBezTo>
                  <a:cubicBezTo>
                    <a:pt x="472820" y="105918"/>
                    <a:pt x="366903" y="0"/>
                    <a:pt x="236347" y="0"/>
                  </a:cubicBezTo>
                  <a:close/>
                  <a:moveTo>
                    <a:pt x="236347" y="320802"/>
                  </a:moveTo>
                  <a:cubicBezTo>
                    <a:pt x="189738" y="320802"/>
                    <a:pt x="151892" y="282956"/>
                    <a:pt x="151892" y="236347"/>
                  </a:cubicBezTo>
                  <a:cubicBezTo>
                    <a:pt x="151892" y="189738"/>
                    <a:pt x="189738" y="151892"/>
                    <a:pt x="236347" y="151892"/>
                  </a:cubicBezTo>
                  <a:cubicBezTo>
                    <a:pt x="282956" y="151892"/>
                    <a:pt x="320802" y="189738"/>
                    <a:pt x="320802" y="236347"/>
                  </a:cubicBezTo>
                  <a:cubicBezTo>
                    <a:pt x="320802" y="282956"/>
                    <a:pt x="282956" y="320802"/>
                    <a:pt x="236347" y="320802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571778" y="568324"/>
              <a:ext cx="80977" cy="138811"/>
            </a:xfrm>
            <a:custGeom>
              <a:avLst/>
              <a:gdLst/>
              <a:ahLst/>
              <a:cxnLst/>
              <a:rect l="l" t="t" r="r" b="b"/>
              <a:pathLst>
                <a:path w="80977" h="138811">
                  <a:moveTo>
                    <a:pt x="66904" y="127"/>
                  </a:moveTo>
                  <a:cubicBezTo>
                    <a:pt x="64364" y="127"/>
                    <a:pt x="61824" y="1143"/>
                    <a:pt x="60046" y="3175"/>
                  </a:cubicBezTo>
                  <a:lnTo>
                    <a:pt x="2515" y="65405"/>
                  </a:lnTo>
                  <a:cubicBezTo>
                    <a:pt x="-1041" y="69215"/>
                    <a:pt x="-787" y="75184"/>
                    <a:pt x="3023" y="78740"/>
                  </a:cubicBezTo>
                  <a:lnTo>
                    <a:pt x="65253" y="136270"/>
                  </a:lnTo>
                  <a:cubicBezTo>
                    <a:pt x="67031" y="137921"/>
                    <a:pt x="69317" y="138811"/>
                    <a:pt x="71603" y="138811"/>
                  </a:cubicBezTo>
                  <a:cubicBezTo>
                    <a:pt x="74143" y="138811"/>
                    <a:pt x="76683" y="137794"/>
                    <a:pt x="78461" y="135762"/>
                  </a:cubicBezTo>
                  <a:cubicBezTo>
                    <a:pt x="82017" y="131952"/>
                    <a:pt x="81763" y="125984"/>
                    <a:pt x="77953" y="122428"/>
                  </a:cubicBezTo>
                  <a:lnTo>
                    <a:pt x="32106" y="80010"/>
                  </a:lnTo>
                  <a:cubicBezTo>
                    <a:pt x="36297" y="78867"/>
                    <a:pt x="39345" y="74930"/>
                    <a:pt x="39091" y="70485"/>
                  </a:cubicBezTo>
                  <a:cubicBezTo>
                    <a:pt x="38837" y="66167"/>
                    <a:pt x="35662" y="62611"/>
                    <a:pt x="31598" y="61722"/>
                  </a:cubicBezTo>
                  <a:lnTo>
                    <a:pt x="73762" y="15875"/>
                  </a:lnTo>
                  <a:cubicBezTo>
                    <a:pt x="77318" y="12065"/>
                    <a:pt x="77064" y="6096"/>
                    <a:pt x="73254" y="2540"/>
                  </a:cubicBezTo>
                  <a:cubicBezTo>
                    <a:pt x="71476" y="889"/>
                    <a:pt x="69190" y="0"/>
                    <a:pt x="66904" y="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632942" y="623904"/>
              <a:ext cx="59507" cy="22169"/>
            </a:xfrm>
            <a:custGeom>
              <a:avLst/>
              <a:gdLst/>
              <a:ahLst/>
              <a:cxnLst/>
              <a:rect l="l" t="t" r="r" b="b"/>
              <a:pathLst>
                <a:path w="59507" h="22169">
                  <a:moveTo>
                    <a:pt x="8788" y="3348"/>
                  </a:moveTo>
                  <a:cubicBezTo>
                    <a:pt x="3581" y="3729"/>
                    <a:pt x="-356" y="8174"/>
                    <a:pt x="25" y="13381"/>
                  </a:cubicBezTo>
                  <a:cubicBezTo>
                    <a:pt x="406" y="18588"/>
                    <a:pt x="4851" y="22525"/>
                    <a:pt x="10058" y="22144"/>
                  </a:cubicBezTo>
                  <a:cubicBezTo>
                    <a:pt x="23266" y="21128"/>
                    <a:pt x="36982" y="20112"/>
                    <a:pt x="50952" y="18842"/>
                  </a:cubicBezTo>
                  <a:cubicBezTo>
                    <a:pt x="56159" y="18334"/>
                    <a:pt x="59969" y="13762"/>
                    <a:pt x="59461" y="8555"/>
                  </a:cubicBezTo>
                  <a:cubicBezTo>
                    <a:pt x="58953" y="3348"/>
                    <a:pt x="54381" y="-462"/>
                    <a:pt x="49174" y="46"/>
                  </a:cubicBezTo>
                  <a:cubicBezTo>
                    <a:pt x="35331" y="1316"/>
                    <a:pt x="21742" y="2459"/>
                    <a:pt x="8534" y="3348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714582" y="614986"/>
              <a:ext cx="59556" cy="23615"/>
            </a:xfrm>
            <a:custGeom>
              <a:avLst/>
              <a:gdLst/>
              <a:ahLst/>
              <a:cxnLst/>
              <a:rect l="l" t="t" r="r" b="b"/>
              <a:pathLst>
                <a:path w="59556" h="23615">
                  <a:moveTo>
                    <a:pt x="8428" y="4773"/>
                  </a:moveTo>
                  <a:cubicBezTo>
                    <a:pt x="3221" y="5281"/>
                    <a:pt x="-462" y="9980"/>
                    <a:pt x="46" y="15187"/>
                  </a:cubicBezTo>
                  <a:cubicBezTo>
                    <a:pt x="554" y="20394"/>
                    <a:pt x="5253" y="24077"/>
                    <a:pt x="10460" y="23569"/>
                  </a:cubicBezTo>
                  <a:cubicBezTo>
                    <a:pt x="23922" y="22045"/>
                    <a:pt x="37511" y="20521"/>
                    <a:pt x="51354" y="18743"/>
                  </a:cubicBezTo>
                  <a:cubicBezTo>
                    <a:pt x="56561" y="18108"/>
                    <a:pt x="60117" y="13409"/>
                    <a:pt x="59482" y="8202"/>
                  </a:cubicBezTo>
                  <a:cubicBezTo>
                    <a:pt x="58847" y="2995"/>
                    <a:pt x="54148" y="-561"/>
                    <a:pt x="48941" y="74"/>
                  </a:cubicBezTo>
                  <a:cubicBezTo>
                    <a:pt x="35225" y="1852"/>
                    <a:pt x="21636" y="3376"/>
                    <a:pt x="8301" y="490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795932" y="603239"/>
              <a:ext cx="59294" cy="25004"/>
            </a:xfrm>
            <a:custGeom>
              <a:avLst/>
              <a:gdLst/>
              <a:ahLst/>
              <a:cxnLst/>
              <a:rect l="l" t="t" r="r" b="b"/>
              <a:pathLst>
                <a:path w="59294" h="25004">
                  <a:moveTo>
                    <a:pt x="8104" y="6233"/>
                  </a:moveTo>
                  <a:cubicBezTo>
                    <a:pt x="2897" y="6995"/>
                    <a:pt x="-659" y="11694"/>
                    <a:pt x="103" y="16901"/>
                  </a:cubicBezTo>
                  <a:cubicBezTo>
                    <a:pt x="865" y="22108"/>
                    <a:pt x="5564" y="25664"/>
                    <a:pt x="10771" y="24902"/>
                  </a:cubicBezTo>
                  <a:cubicBezTo>
                    <a:pt x="24233" y="22997"/>
                    <a:pt x="37695" y="20838"/>
                    <a:pt x="51411" y="18679"/>
                  </a:cubicBezTo>
                  <a:cubicBezTo>
                    <a:pt x="56491" y="17790"/>
                    <a:pt x="60047" y="12964"/>
                    <a:pt x="59158" y="7884"/>
                  </a:cubicBezTo>
                  <a:cubicBezTo>
                    <a:pt x="58269" y="2804"/>
                    <a:pt x="53443" y="-752"/>
                    <a:pt x="48363" y="137"/>
                  </a:cubicBezTo>
                  <a:cubicBezTo>
                    <a:pt x="34774" y="2296"/>
                    <a:pt x="21312" y="4455"/>
                    <a:pt x="8104" y="63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876794" y="588587"/>
              <a:ext cx="58998" cy="26486"/>
            </a:xfrm>
            <a:custGeom>
              <a:avLst/>
              <a:gdLst/>
              <a:ahLst/>
              <a:cxnLst/>
              <a:rect l="l" t="t" r="r" b="b"/>
              <a:pathLst>
                <a:path w="58998" h="26486">
                  <a:moveTo>
                    <a:pt x="7760" y="7804"/>
                  </a:moveTo>
                  <a:cubicBezTo>
                    <a:pt x="2680" y="8693"/>
                    <a:pt x="-749" y="13646"/>
                    <a:pt x="140" y="18726"/>
                  </a:cubicBezTo>
                  <a:cubicBezTo>
                    <a:pt x="1029" y="23806"/>
                    <a:pt x="5982" y="27235"/>
                    <a:pt x="11062" y="26346"/>
                  </a:cubicBezTo>
                  <a:cubicBezTo>
                    <a:pt x="24524" y="23933"/>
                    <a:pt x="37986" y="21393"/>
                    <a:pt x="51448" y="18599"/>
                  </a:cubicBezTo>
                  <a:cubicBezTo>
                    <a:pt x="56528" y="17583"/>
                    <a:pt x="59830" y="12630"/>
                    <a:pt x="58814" y="7550"/>
                  </a:cubicBezTo>
                  <a:cubicBezTo>
                    <a:pt x="57798" y="2470"/>
                    <a:pt x="52845" y="-832"/>
                    <a:pt x="47765" y="184"/>
                  </a:cubicBezTo>
                  <a:cubicBezTo>
                    <a:pt x="34430" y="2851"/>
                    <a:pt x="20968" y="5391"/>
                    <a:pt x="7760" y="7804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957092" y="570576"/>
              <a:ext cx="58687" cy="28207"/>
            </a:xfrm>
            <a:custGeom>
              <a:avLst/>
              <a:gdLst/>
              <a:ahLst/>
              <a:cxnLst/>
              <a:rect l="l" t="t" r="r" b="b"/>
              <a:pathLst>
                <a:path w="58687" h="28207">
                  <a:moveTo>
                    <a:pt x="7345" y="9686"/>
                  </a:moveTo>
                  <a:cubicBezTo>
                    <a:pt x="2265" y="10829"/>
                    <a:pt x="-910" y="15782"/>
                    <a:pt x="233" y="20862"/>
                  </a:cubicBezTo>
                  <a:cubicBezTo>
                    <a:pt x="1376" y="25942"/>
                    <a:pt x="6329" y="29117"/>
                    <a:pt x="11409" y="27974"/>
                  </a:cubicBezTo>
                  <a:cubicBezTo>
                    <a:pt x="24744" y="25053"/>
                    <a:pt x="38206" y="21878"/>
                    <a:pt x="51541" y="18576"/>
                  </a:cubicBezTo>
                  <a:cubicBezTo>
                    <a:pt x="56621" y="17306"/>
                    <a:pt x="59669" y="12226"/>
                    <a:pt x="58399" y="7146"/>
                  </a:cubicBezTo>
                  <a:cubicBezTo>
                    <a:pt x="57129" y="2066"/>
                    <a:pt x="52049" y="-982"/>
                    <a:pt x="46969" y="288"/>
                  </a:cubicBezTo>
                  <a:cubicBezTo>
                    <a:pt x="33761" y="3463"/>
                    <a:pt x="20553" y="6638"/>
                    <a:pt x="7218" y="9559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44" name="Freeform 44"/>
            <p:cNvSpPr/>
            <p:nvPr/>
          </p:nvSpPr>
          <p:spPr>
            <a:xfrm>
              <a:off x="1036732" y="549504"/>
              <a:ext cx="58285" cy="29964"/>
            </a:xfrm>
            <a:custGeom>
              <a:avLst/>
              <a:gdLst/>
              <a:ahLst/>
              <a:cxnLst/>
              <a:rect l="l" t="t" r="r" b="b"/>
              <a:pathLst>
                <a:path w="58285" h="29964">
                  <a:moveTo>
                    <a:pt x="6953" y="11454"/>
                  </a:moveTo>
                  <a:cubicBezTo>
                    <a:pt x="1873" y="12851"/>
                    <a:pt x="-1048" y="17931"/>
                    <a:pt x="349" y="23011"/>
                  </a:cubicBezTo>
                  <a:cubicBezTo>
                    <a:pt x="1746" y="28091"/>
                    <a:pt x="6826" y="31012"/>
                    <a:pt x="11906" y="29615"/>
                  </a:cubicBezTo>
                  <a:cubicBezTo>
                    <a:pt x="25241" y="26059"/>
                    <a:pt x="38449" y="22249"/>
                    <a:pt x="51530" y="18439"/>
                  </a:cubicBezTo>
                  <a:cubicBezTo>
                    <a:pt x="56483" y="16915"/>
                    <a:pt x="59404" y="11708"/>
                    <a:pt x="57880" y="6755"/>
                  </a:cubicBezTo>
                  <a:cubicBezTo>
                    <a:pt x="56356" y="1802"/>
                    <a:pt x="51149" y="-1119"/>
                    <a:pt x="46196" y="405"/>
                  </a:cubicBezTo>
                  <a:cubicBezTo>
                    <a:pt x="33242" y="4215"/>
                    <a:pt x="20161" y="7898"/>
                    <a:pt x="6953" y="11454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45" name="Freeform 45"/>
            <p:cNvSpPr/>
            <p:nvPr/>
          </p:nvSpPr>
          <p:spPr>
            <a:xfrm>
              <a:off x="1115205" y="523799"/>
              <a:ext cx="57445" cy="32174"/>
            </a:xfrm>
            <a:custGeom>
              <a:avLst/>
              <a:gdLst/>
              <a:ahLst/>
              <a:cxnLst/>
              <a:rect l="l" t="t" r="r" b="b"/>
              <a:pathLst>
                <a:path w="57445" h="32174">
                  <a:moveTo>
                    <a:pt x="6458" y="13918"/>
                  </a:moveTo>
                  <a:cubicBezTo>
                    <a:pt x="1505" y="15569"/>
                    <a:pt x="-1162" y="20903"/>
                    <a:pt x="489" y="25729"/>
                  </a:cubicBezTo>
                  <a:cubicBezTo>
                    <a:pt x="2140" y="30555"/>
                    <a:pt x="7474" y="33349"/>
                    <a:pt x="12300" y="31698"/>
                  </a:cubicBezTo>
                  <a:cubicBezTo>
                    <a:pt x="25381" y="27380"/>
                    <a:pt x="38462" y="22935"/>
                    <a:pt x="51289" y="18236"/>
                  </a:cubicBezTo>
                  <a:cubicBezTo>
                    <a:pt x="56115" y="16458"/>
                    <a:pt x="58655" y="11124"/>
                    <a:pt x="56877" y="6171"/>
                  </a:cubicBezTo>
                  <a:cubicBezTo>
                    <a:pt x="55099" y="1218"/>
                    <a:pt x="49765" y="-1195"/>
                    <a:pt x="44812" y="583"/>
                  </a:cubicBezTo>
                  <a:cubicBezTo>
                    <a:pt x="32112" y="5155"/>
                    <a:pt x="19285" y="9600"/>
                    <a:pt x="6331" y="13791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46" name="Freeform 46"/>
            <p:cNvSpPr/>
            <p:nvPr/>
          </p:nvSpPr>
          <p:spPr>
            <a:xfrm>
              <a:off x="1192240" y="493316"/>
              <a:ext cx="56501" cy="34784"/>
            </a:xfrm>
            <a:custGeom>
              <a:avLst/>
              <a:gdLst/>
              <a:ahLst/>
              <a:cxnLst/>
              <a:rect l="l" t="t" r="r" b="b"/>
              <a:pathLst>
                <a:path w="56501" h="34784">
                  <a:moveTo>
                    <a:pt x="5877" y="16715"/>
                  </a:moveTo>
                  <a:cubicBezTo>
                    <a:pt x="1051" y="18620"/>
                    <a:pt x="-1235" y="24081"/>
                    <a:pt x="670" y="28907"/>
                  </a:cubicBezTo>
                  <a:cubicBezTo>
                    <a:pt x="2575" y="33733"/>
                    <a:pt x="8036" y="36019"/>
                    <a:pt x="12862" y="34114"/>
                  </a:cubicBezTo>
                  <a:cubicBezTo>
                    <a:pt x="25816" y="28907"/>
                    <a:pt x="38516" y="23573"/>
                    <a:pt x="50962" y="17985"/>
                  </a:cubicBezTo>
                  <a:cubicBezTo>
                    <a:pt x="55661" y="15826"/>
                    <a:pt x="57820" y="10238"/>
                    <a:pt x="55661" y="5539"/>
                  </a:cubicBezTo>
                  <a:cubicBezTo>
                    <a:pt x="53502" y="840"/>
                    <a:pt x="47914" y="-1319"/>
                    <a:pt x="43215" y="840"/>
                  </a:cubicBezTo>
                  <a:cubicBezTo>
                    <a:pt x="31023" y="6301"/>
                    <a:pt x="18450" y="11635"/>
                    <a:pt x="5877" y="16715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47" name="Freeform 47"/>
            <p:cNvSpPr/>
            <p:nvPr/>
          </p:nvSpPr>
          <p:spPr>
            <a:xfrm>
              <a:off x="1266975" y="456510"/>
              <a:ext cx="55009" cy="38129"/>
            </a:xfrm>
            <a:custGeom>
              <a:avLst/>
              <a:gdLst/>
              <a:ahLst/>
              <a:cxnLst/>
              <a:rect l="l" t="t" r="r" b="b"/>
              <a:pathLst>
                <a:path w="55009" h="38129">
                  <a:moveTo>
                    <a:pt x="5183" y="20247"/>
                  </a:moveTo>
                  <a:cubicBezTo>
                    <a:pt x="484" y="22533"/>
                    <a:pt x="-1294" y="28248"/>
                    <a:pt x="992" y="32947"/>
                  </a:cubicBezTo>
                  <a:cubicBezTo>
                    <a:pt x="3278" y="37646"/>
                    <a:pt x="8993" y="39424"/>
                    <a:pt x="13692" y="37138"/>
                  </a:cubicBezTo>
                  <a:cubicBezTo>
                    <a:pt x="26138" y="30788"/>
                    <a:pt x="38330" y="24311"/>
                    <a:pt x="50268" y="17580"/>
                  </a:cubicBezTo>
                  <a:cubicBezTo>
                    <a:pt x="54840" y="15040"/>
                    <a:pt x="56364" y="9198"/>
                    <a:pt x="53697" y="4753"/>
                  </a:cubicBezTo>
                  <a:cubicBezTo>
                    <a:pt x="51030" y="308"/>
                    <a:pt x="45315" y="-1343"/>
                    <a:pt x="40870" y="1197"/>
                  </a:cubicBezTo>
                  <a:cubicBezTo>
                    <a:pt x="29313" y="7801"/>
                    <a:pt x="17502" y="14151"/>
                    <a:pt x="5183" y="20374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48" name="Freeform 48"/>
            <p:cNvSpPr/>
            <p:nvPr/>
          </p:nvSpPr>
          <p:spPr>
            <a:xfrm>
              <a:off x="1337889" y="411293"/>
              <a:ext cx="52184" cy="42565"/>
            </a:xfrm>
            <a:custGeom>
              <a:avLst/>
              <a:gdLst/>
              <a:ahLst/>
              <a:cxnLst/>
              <a:rect l="l" t="t" r="r" b="b"/>
              <a:pathLst>
                <a:path w="52184" h="42565">
                  <a:moveTo>
                    <a:pt x="4246" y="25205"/>
                  </a:moveTo>
                  <a:cubicBezTo>
                    <a:pt x="-72" y="27999"/>
                    <a:pt x="-1342" y="33841"/>
                    <a:pt x="1579" y="38286"/>
                  </a:cubicBezTo>
                  <a:cubicBezTo>
                    <a:pt x="4500" y="42731"/>
                    <a:pt x="10215" y="43874"/>
                    <a:pt x="14660" y="40953"/>
                  </a:cubicBezTo>
                  <a:cubicBezTo>
                    <a:pt x="26471" y="33206"/>
                    <a:pt x="37774" y="25078"/>
                    <a:pt x="48569" y="16823"/>
                  </a:cubicBezTo>
                  <a:cubicBezTo>
                    <a:pt x="52633" y="13648"/>
                    <a:pt x="53395" y="7679"/>
                    <a:pt x="50220" y="3615"/>
                  </a:cubicBezTo>
                  <a:cubicBezTo>
                    <a:pt x="47045" y="-449"/>
                    <a:pt x="41076" y="-1211"/>
                    <a:pt x="37012" y="1964"/>
                  </a:cubicBezTo>
                  <a:cubicBezTo>
                    <a:pt x="26598" y="9965"/>
                    <a:pt x="15676" y="17839"/>
                    <a:pt x="4246" y="25332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49" name="Freeform 49"/>
            <p:cNvSpPr/>
            <p:nvPr/>
          </p:nvSpPr>
          <p:spPr>
            <a:xfrm>
              <a:off x="1402738" y="355547"/>
              <a:ext cx="47399" cy="48161"/>
            </a:xfrm>
            <a:custGeom>
              <a:avLst/>
              <a:gdLst/>
              <a:ahLst/>
              <a:cxnLst/>
              <a:rect l="l" t="t" r="r" b="b"/>
              <a:pathLst>
                <a:path w="47399" h="48161">
                  <a:moveTo>
                    <a:pt x="3024" y="31802"/>
                  </a:moveTo>
                  <a:cubicBezTo>
                    <a:pt x="-786" y="35358"/>
                    <a:pt x="-1040" y="41327"/>
                    <a:pt x="2516" y="45137"/>
                  </a:cubicBezTo>
                  <a:cubicBezTo>
                    <a:pt x="6072" y="48947"/>
                    <a:pt x="12041" y="49201"/>
                    <a:pt x="15851" y="45645"/>
                  </a:cubicBezTo>
                  <a:cubicBezTo>
                    <a:pt x="26265" y="35993"/>
                    <a:pt x="36044" y="25960"/>
                    <a:pt x="45061" y="15673"/>
                  </a:cubicBezTo>
                  <a:cubicBezTo>
                    <a:pt x="48490" y="11736"/>
                    <a:pt x="48109" y="5767"/>
                    <a:pt x="44172" y="2338"/>
                  </a:cubicBezTo>
                  <a:cubicBezTo>
                    <a:pt x="40235" y="-1091"/>
                    <a:pt x="34266" y="-710"/>
                    <a:pt x="30837" y="3227"/>
                  </a:cubicBezTo>
                  <a:cubicBezTo>
                    <a:pt x="22328" y="13006"/>
                    <a:pt x="13057" y="22531"/>
                    <a:pt x="3024" y="31802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50" name="Freeform 50"/>
            <p:cNvSpPr/>
            <p:nvPr/>
          </p:nvSpPr>
          <p:spPr>
            <a:xfrm>
              <a:off x="1456126" y="287245"/>
              <a:ext cx="39017" cy="54566"/>
            </a:xfrm>
            <a:custGeom>
              <a:avLst/>
              <a:gdLst/>
              <a:ahLst/>
              <a:cxnLst/>
              <a:rect l="l" t="t" r="r" b="b"/>
              <a:pathLst>
                <a:path w="39017" h="54566">
                  <a:moveTo>
                    <a:pt x="1579" y="39906"/>
                  </a:moveTo>
                  <a:cubicBezTo>
                    <a:pt x="-1342" y="44224"/>
                    <a:pt x="-72" y="50066"/>
                    <a:pt x="4246" y="52987"/>
                  </a:cubicBezTo>
                  <a:cubicBezTo>
                    <a:pt x="8564" y="55908"/>
                    <a:pt x="14406" y="54638"/>
                    <a:pt x="17327" y="50320"/>
                  </a:cubicBezTo>
                  <a:cubicBezTo>
                    <a:pt x="25201" y="38509"/>
                    <a:pt x="32186" y="26190"/>
                    <a:pt x="38154" y="13490"/>
                  </a:cubicBezTo>
                  <a:cubicBezTo>
                    <a:pt x="40314" y="8791"/>
                    <a:pt x="38282" y="3203"/>
                    <a:pt x="33582" y="917"/>
                  </a:cubicBezTo>
                  <a:cubicBezTo>
                    <a:pt x="28884" y="-1369"/>
                    <a:pt x="23296" y="790"/>
                    <a:pt x="21010" y="5489"/>
                  </a:cubicBezTo>
                  <a:cubicBezTo>
                    <a:pt x="15422" y="17300"/>
                    <a:pt x="8945" y="28730"/>
                    <a:pt x="1579" y="39906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51" name="Freeform 51"/>
            <p:cNvSpPr/>
            <p:nvPr/>
          </p:nvSpPr>
          <p:spPr>
            <a:xfrm>
              <a:off x="1490502" y="208946"/>
              <a:ext cx="28131" cy="58865"/>
            </a:xfrm>
            <a:custGeom>
              <a:avLst/>
              <a:gdLst/>
              <a:ahLst/>
              <a:cxnLst/>
              <a:rect l="l" t="t" r="r" b="b"/>
              <a:pathLst>
                <a:path w="28131" h="58865">
                  <a:moveTo>
                    <a:pt x="350" y="46958"/>
                  </a:moveTo>
                  <a:cubicBezTo>
                    <a:pt x="-1047" y="51911"/>
                    <a:pt x="1874" y="57118"/>
                    <a:pt x="6827" y="58515"/>
                  </a:cubicBezTo>
                  <a:cubicBezTo>
                    <a:pt x="11780" y="59912"/>
                    <a:pt x="16987" y="56991"/>
                    <a:pt x="18384" y="52038"/>
                  </a:cubicBezTo>
                  <a:cubicBezTo>
                    <a:pt x="20289" y="45180"/>
                    <a:pt x="21940" y="38322"/>
                    <a:pt x="23210" y="31337"/>
                  </a:cubicBezTo>
                  <a:cubicBezTo>
                    <a:pt x="24480" y="24607"/>
                    <a:pt x="26004" y="18130"/>
                    <a:pt x="27782" y="11907"/>
                  </a:cubicBezTo>
                  <a:cubicBezTo>
                    <a:pt x="29179" y="6954"/>
                    <a:pt x="26258" y="1747"/>
                    <a:pt x="21305" y="350"/>
                  </a:cubicBezTo>
                  <a:cubicBezTo>
                    <a:pt x="16352" y="-1047"/>
                    <a:pt x="11145" y="1874"/>
                    <a:pt x="9748" y="6827"/>
                  </a:cubicBezTo>
                  <a:cubicBezTo>
                    <a:pt x="7843" y="13558"/>
                    <a:pt x="6192" y="20543"/>
                    <a:pt x="4795" y="27781"/>
                  </a:cubicBezTo>
                  <a:cubicBezTo>
                    <a:pt x="3525" y="34258"/>
                    <a:pt x="2001" y="40735"/>
                    <a:pt x="350" y="46958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52" name="Freeform 52"/>
            <p:cNvSpPr/>
            <p:nvPr/>
          </p:nvSpPr>
          <p:spPr>
            <a:xfrm>
              <a:off x="1514796" y="136654"/>
              <a:ext cx="41712" cy="52888"/>
            </a:xfrm>
            <a:custGeom>
              <a:avLst/>
              <a:gdLst/>
              <a:ahLst/>
              <a:cxnLst/>
              <a:rect l="l" t="t" r="r" b="b"/>
              <a:pathLst>
                <a:path w="41712" h="52888">
                  <a:moveTo>
                    <a:pt x="1075" y="39114"/>
                  </a:moveTo>
                  <a:cubicBezTo>
                    <a:pt x="-1338" y="43686"/>
                    <a:pt x="440" y="49401"/>
                    <a:pt x="5139" y="51814"/>
                  </a:cubicBezTo>
                  <a:cubicBezTo>
                    <a:pt x="9838" y="54227"/>
                    <a:pt x="15426" y="52449"/>
                    <a:pt x="17839" y="47750"/>
                  </a:cubicBezTo>
                  <a:cubicBezTo>
                    <a:pt x="23935" y="35812"/>
                    <a:pt x="31301" y="25144"/>
                    <a:pt x="39429" y="15619"/>
                  </a:cubicBezTo>
                  <a:cubicBezTo>
                    <a:pt x="42858" y="11682"/>
                    <a:pt x="42350" y="5713"/>
                    <a:pt x="38413" y="2284"/>
                  </a:cubicBezTo>
                  <a:cubicBezTo>
                    <a:pt x="34476" y="-1145"/>
                    <a:pt x="28507" y="-637"/>
                    <a:pt x="25078" y="3300"/>
                  </a:cubicBezTo>
                  <a:cubicBezTo>
                    <a:pt x="15807" y="13968"/>
                    <a:pt x="7806" y="25906"/>
                    <a:pt x="948" y="38987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53" name="Freeform 53"/>
            <p:cNvSpPr/>
            <p:nvPr/>
          </p:nvSpPr>
          <p:spPr>
            <a:xfrm>
              <a:off x="1568081" y="88879"/>
              <a:ext cx="54472" cy="39124"/>
            </a:xfrm>
            <a:custGeom>
              <a:avLst/>
              <a:gdLst/>
              <a:ahLst/>
              <a:cxnLst/>
              <a:rect l="l" t="t" r="r" b="b"/>
              <a:pathLst>
                <a:path w="54472" h="39124">
                  <a:moveTo>
                    <a:pt x="3923" y="22119"/>
                  </a:moveTo>
                  <a:cubicBezTo>
                    <a:pt x="-268" y="25167"/>
                    <a:pt x="-1284" y="31009"/>
                    <a:pt x="1764" y="35200"/>
                  </a:cubicBezTo>
                  <a:cubicBezTo>
                    <a:pt x="4812" y="39391"/>
                    <a:pt x="10654" y="40407"/>
                    <a:pt x="14845" y="37359"/>
                  </a:cubicBezTo>
                  <a:cubicBezTo>
                    <a:pt x="25259" y="29866"/>
                    <a:pt x="36562" y="23516"/>
                    <a:pt x="48881" y="18055"/>
                  </a:cubicBezTo>
                  <a:cubicBezTo>
                    <a:pt x="53580" y="15896"/>
                    <a:pt x="55739" y="10435"/>
                    <a:pt x="53707" y="5609"/>
                  </a:cubicBezTo>
                  <a:cubicBezTo>
                    <a:pt x="51675" y="783"/>
                    <a:pt x="46087" y="-1249"/>
                    <a:pt x="41261" y="783"/>
                  </a:cubicBezTo>
                  <a:cubicBezTo>
                    <a:pt x="27926" y="6752"/>
                    <a:pt x="15480" y="13737"/>
                    <a:pt x="3923" y="21992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54" name="Freeform 54"/>
            <p:cNvSpPr/>
            <p:nvPr/>
          </p:nvSpPr>
          <p:spPr>
            <a:xfrm>
              <a:off x="1642447" y="67718"/>
              <a:ext cx="59200" cy="26685"/>
            </a:xfrm>
            <a:custGeom>
              <a:avLst/>
              <a:gdLst/>
              <a:ahLst/>
              <a:cxnLst/>
              <a:rect l="l" t="t" r="r" b="b"/>
              <a:pathLst>
                <a:path w="59200" h="26685">
                  <a:moveTo>
                    <a:pt x="7028" y="8101"/>
                  </a:moveTo>
                  <a:cubicBezTo>
                    <a:pt x="1948" y="9371"/>
                    <a:pt x="-974" y="14578"/>
                    <a:pt x="297" y="19658"/>
                  </a:cubicBezTo>
                  <a:cubicBezTo>
                    <a:pt x="1567" y="24738"/>
                    <a:pt x="6773" y="27659"/>
                    <a:pt x="11854" y="26389"/>
                  </a:cubicBezTo>
                  <a:cubicBezTo>
                    <a:pt x="24300" y="23087"/>
                    <a:pt x="37507" y="20547"/>
                    <a:pt x="51097" y="18642"/>
                  </a:cubicBezTo>
                  <a:cubicBezTo>
                    <a:pt x="56304" y="17880"/>
                    <a:pt x="59860" y="13181"/>
                    <a:pt x="59098" y="8101"/>
                  </a:cubicBezTo>
                  <a:cubicBezTo>
                    <a:pt x="58335" y="3021"/>
                    <a:pt x="53636" y="-662"/>
                    <a:pt x="48557" y="100"/>
                  </a:cubicBezTo>
                  <a:cubicBezTo>
                    <a:pt x="34206" y="2005"/>
                    <a:pt x="20363" y="4799"/>
                    <a:pt x="7028" y="8228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55" name="Freeform 55"/>
            <p:cNvSpPr/>
            <p:nvPr/>
          </p:nvSpPr>
          <p:spPr>
            <a:xfrm>
              <a:off x="1723631" y="63557"/>
              <a:ext cx="59958" cy="19258"/>
            </a:xfrm>
            <a:custGeom>
              <a:avLst/>
              <a:gdLst/>
              <a:ahLst/>
              <a:cxnLst/>
              <a:rect l="l" t="t" r="r" b="b"/>
              <a:pathLst>
                <a:path w="59958" h="19258">
                  <a:moveTo>
                    <a:pt x="9028" y="451"/>
                  </a:moveTo>
                  <a:cubicBezTo>
                    <a:pt x="3821" y="705"/>
                    <a:pt x="-243" y="5023"/>
                    <a:pt x="11" y="10230"/>
                  </a:cubicBezTo>
                  <a:cubicBezTo>
                    <a:pt x="265" y="15437"/>
                    <a:pt x="4583" y="19501"/>
                    <a:pt x="9790" y="19247"/>
                  </a:cubicBezTo>
                  <a:cubicBezTo>
                    <a:pt x="22998" y="18739"/>
                    <a:pt x="36460" y="18612"/>
                    <a:pt x="50303" y="19120"/>
                  </a:cubicBezTo>
                  <a:cubicBezTo>
                    <a:pt x="55510" y="19247"/>
                    <a:pt x="59828" y="15183"/>
                    <a:pt x="59955" y="9976"/>
                  </a:cubicBezTo>
                  <a:cubicBezTo>
                    <a:pt x="60082" y="4769"/>
                    <a:pt x="56018" y="451"/>
                    <a:pt x="50811" y="324"/>
                  </a:cubicBezTo>
                  <a:cubicBezTo>
                    <a:pt x="36587" y="-184"/>
                    <a:pt x="22617" y="-57"/>
                    <a:pt x="8901" y="451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56" name="Freeform 56"/>
            <p:cNvSpPr/>
            <p:nvPr/>
          </p:nvSpPr>
          <p:spPr>
            <a:xfrm>
              <a:off x="1805766" y="66375"/>
              <a:ext cx="59711" cy="23770"/>
            </a:xfrm>
            <a:custGeom>
              <a:avLst/>
              <a:gdLst/>
              <a:ahLst/>
              <a:cxnLst/>
              <a:rect l="l" t="t" r="r" b="b"/>
              <a:pathLst>
                <a:path w="59711" h="23770">
                  <a:moveTo>
                    <a:pt x="10332" y="46"/>
                  </a:moveTo>
                  <a:cubicBezTo>
                    <a:pt x="5125" y="-462"/>
                    <a:pt x="553" y="3348"/>
                    <a:pt x="45" y="8555"/>
                  </a:cubicBezTo>
                  <a:cubicBezTo>
                    <a:pt x="-463" y="13762"/>
                    <a:pt x="3347" y="18334"/>
                    <a:pt x="8554" y="18842"/>
                  </a:cubicBezTo>
                  <a:cubicBezTo>
                    <a:pt x="21762" y="20112"/>
                    <a:pt x="35351" y="21636"/>
                    <a:pt x="48940" y="23668"/>
                  </a:cubicBezTo>
                  <a:cubicBezTo>
                    <a:pt x="54147" y="24430"/>
                    <a:pt x="58846" y="20874"/>
                    <a:pt x="59608" y="15667"/>
                  </a:cubicBezTo>
                  <a:cubicBezTo>
                    <a:pt x="60370" y="10460"/>
                    <a:pt x="56814" y="5761"/>
                    <a:pt x="51607" y="4999"/>
                  </a:cubicBezTo>
                  <a:cubicBezTo>
                    <a:pt x="37764" y="2967"/>
                    <a:pt x="23921" y="1316"/>
                    <a:pt x="10332" y="46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57" name="Freeform 57"/>
            <p:cNvSpPr/>
            <p:nvPr/>
          </p:nvSpPr>
          <p:spPr>
            <a:xfrm>
              <a:off x="1887328" y="77960"/>
              <a:ext cx="58886" cy="26920"/>
            </a:xfrm>
            <a:custGeom>
              <a:avLst/>
              <a:gdLst/>
              <a:ahLst/>
              <a:cxnLst/>
              <a:rect l="l" t="t" r="r" b="b"/>
              <a:pathLst>
                <a:path w="58886" h="26920">
                  <a:moveTo>
                    <a:pt x="11066" y="145"/>
                  </a:moveTo>
                  <a:cubicBezTo>
                    <a:pt x="5986" y="-744"/>
                    <a:pt x="1033" y="2558"/>
                    <a:pt x="144" y="7638"/>
                  </a:cubicBezTo>
                  <a:cubicBezTo>
                    <a:pt x="-745" y="12718"/>
                    <a:pt x="2557" y="17671"/>
                    <a:pt x="7637" y="18560"/>
                  </a:cubicBezTo>
                  <a:cubicBezTo>
                    <a:pt x="20845" y="20973"/>
                    <a:pt x="34180" y="23767"/>
                    <a:pt x="47515" y="26688"/>
                  </a:cubicBezTo>
                  <a:cubicBezTo>
                    <a:pt x="52595" y="27831"/>
                    <a:pt x="57675" y="24656"/>
                    <a:pt x="58691" y="19576"/>
                  </a:cubicBezTo>
                  <a:cubicBezTo>
                    <a:pt x="59707" y="14496"/>
                    <a:pt x="56659" y="9416"/>
                    <a:pt x="51579" y="8400"/>
                  </a:cubicBezTo>
                  <a:cubicBezTo>
                    <a:pt x="37990" y="5352"/>
                    <a:pt x="24528" y="2558"/>
                    <a:pt x="11066" y="145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58" name="Freeform 58"/>
            <p:cNvSpPr/>
            <p:nvPr/>
          </p:nvSpPr>
          <p:spPr>
            <a:xfrm>
              <a:off x="1967448" y="95850"/>
              <a:ext cx="58477" cy="29476"/>
            </a:xfrm>
            <a:custGeom>
              <a:avLst/>
              <a:gdLst/>
              <a:ahLst/>
              <a:cxnLst/>
              <a:rect l="l" t="t" r="r" b="b"/>
              <a:pathLst>
                <a:path w="58477" h="29476">
                  <a:moveTo>
                    <a:pt x="11718" y="289"/>
                  </a:moveTo>
                  <a:cubicBezTo>
                    <a:pt x="6638" y="-981"/>
                    <a:pt x="1558" y="2067"/>
                    <a:pt x="288" y="7020"/>
                  </a:cubicBezTo>
                  <a:cubicBezTo>
                    <a:pt x="-982" y="11973"/>
                    <a:pt x="2066" y="17180"/>
                    <a:pt x="7019" y="18450"/>
                  </a:cubicBezTo>
                  <a:cubicBezTo>
                    <a:pt x="20227" y="21879"/>
                    <a:pt x="33308" y="25435"/>
                    <a:pt x="46389" y="29118"/>
                  </a:cubicBezTo>
                  <a:cubicBezTo>
                    <a:pt x="51342" y="30515"/>
                    <a:pt x="56549" y="27721"/>
                    <a:pt x="58073" y="22641"/>
                  </a:cubicBezTo>
                  <a:cubicBezTo>
                    <a:pt x="59597" y="17561"/>
                    <a:pt x="56676" y="12481"/>
                    <a:pt x="51596" y="10957"/>
                  </a:cubicBezTo>
                  <a:cubicBezTo>
                    <a:pt x="38388" y="7147"/>
                    <a:pt x="25053" y="3464"/>
                    <a:pt x="11718" y="35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59" name="Freeform 59"/>
            <p:cNvSpPr/>
            <p:nvPr/>
          </p:nvSpPr>
          <p:spPr>
            <a:xfrm>
              <a:off x="2046429" y="118444"/>
              <a:ext cx="57826" cy="31664"/>
            </a:xfrm>
            <a:custGeom>
              <a:avLst/>
              <a:gdLst/>
              <a:ahLst/>
              <a:cxnLst/>
              <a:rect l="l" t="t" r="r" b="b"/>
              <a:pathLst>
                <a:path w="57826" h="31664">
                  <a:moveTo>
                    <a:pt x="12239" y="428"/>
                  </a:moveTo>
                  <a:cubicBezTo>
                    <a:pt x="7286" y="-1096"/>
                    <a:pt x="1952" y="1571"/>
                    <a:pt x="428" y="6524"/>
                  </a:cubicBezTo>
                  <a:cubicBezTo>
                    <a:pt x="-1096" y="11477"/>
                    <a:pt x="1571" y="16811"/>
                    <a:pt x="6524" y="18335"/>
                  </a:cubicBezTo>
                  <a:cubicBezTo>
                    <a:pt x="19605" y="22399"/>
                    <a:pt x="32559" y="26717"/>
                    <a:pt x="45386" y="31162"/>
                  </a:cubicBezTo>
                  <a:cubicBezTo>
                    <a:pt x="50339" y="32813"/>
                    <a:pt x="55673" y="30273"/>
                    <a:pt x="57324" y="25320"/>
                  </a:cubicBezTo>
                  <a:cubicBezTo>
                    <a:pt x="58975" y="20367"/>
                    <a:pt x="56435" y="15033"/>
                    <a:pt x="51482" y="13382"/>
                  </a:cubicBezTo>
                  <a:cubicBezTo>
                    <a:pt x="38528" y="8937"/>
                    <a:pt x="25447" y="4619"/>
                    <a:pt x="12239" y="428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60" name="Freeform 60"/>
            <p:cNvSpPr/>
            <p:nvPr/>
          </p:nvSpPr>
          <p:spPr>
            <a:xfrm>
              <a:off x="2124267" y="145034"/>
              <a:ext cx="57228" cy="33401"/>
            </a:xfrm>
            <a:custGeom>
              <a:avLst/>
              <a:gdLst/>
              <a:ahLst/>
              <a:cxnLst/>
              <a:rect l="l" t="t" r="r" b="b"/>
              <a:pathLst>
                <a:path w="57228" h="33401">
                  <a:moveTo>
                    <a:pt x="9458" y="0"/>
                  </a:moveTo>
                  <a:cubicBezTo>
                    <a:pt x="5648" y="0"/>
                    <a:pt x="1965" y="2413"/>
                    <a:pt x="568" y="6223"/>
                  </a:cubicBezTo>
                  <a:cubicBezTo>
                    <a:pt x="-1210" y="11049"/>
                    <a:pt x="1330" y="16510"/>
                    <a:pt x="6156" y="18288"/>
                  </a:cubicBezTo>
                  <a:cubicBezTo>
                    <a:pt x="19110" y="22987"/>
                    <a:pt x="31810" y="27940"/>
                    <a:pt x="44383" y="32766"/>
                  </a:cubicBezTo>
                  <a:cubicBezTo>
                    <a:pt x="45526" y="33147"/>
                    <a:pt x="46669" y="33401"/>
                    <a:pt x="47812" y="33401"/>
                  </a:cubicBezTo>
                  <a:cubicBezTo>
                    <a:pt x="51622" y="33401"/>
                    <a:pt x="55178" y="31115"/>
                    <a:pt x="56575" y="27432"/>
                  </a:cubicBezTo>
                  <a:cubicBezTo>
                    <a:pt x="58480" y="22606"/>
                    <a:pt x="56067" y="17145"/>
                    <a:pt x="51241" y="15240"/>
                  </a:cubicBezTo>
                  <a:cubicBezTo>
                    <a:pt x="38668" y="10287"/>
                    <a:pt x="25714" y="5461"/>
                    <a:pt x="12633" y="635"/>
                  </a:cubicBezTo>
                  <a:cubicBezTo>
                    <a:pt x="11617" y="254"/>
                    <a:pt x="10474" y="0"/>
                    <a:pt x="9331" y="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61" name="Freeform 61"/>
            <p:cNvSpPr/>
            <p:nvPr/>
          </p:nvSpPr>
          <p:spPr>
            <a:xfrm>
              <a:off x="2200928" y="174879"/>
              <a:ext cx="56698" cy="35179"/>
            </a:xfrm>
            <a:custGeom>
              <a:avLst/>
              <a:gdLst/>
              <a:ahLst/>
              <a:cxnLst/>
              <a:rect l="l" t="t" r="r" b="b"/>
              <a:pathLst>
                <a:path w="56698" h="35179">
                  <a:moveTo>
                    <a:pt x="9378" y="127"/>
                  </a:moveTo>
                  <a:cubicBezTo>
                    <a:pt x="5695" y="127"/>
                    <a:pt x="2139" y="2286"/>
                    <a:pt x="742" y="5969"/>
                  </a:cubicBezTo>
                  <a:cubicBezTo>
                    <a:pt x="-1290" y="10795"/>
                    <a:pt x="996" y="16256"/>
                    <a:pt x="5822" y="18288"/>
                  </a:cubicBezTo>
                  <a:cubicBezTo>
                    <a:pt x="18649" y="23622"/>
                    <a:pt x="31222" y="29083"/>
                    <a:pt x="43414" y="34417"/>
                  </a:cubicBezTo>
                  <a:cubicBezTo>
                    <a:pt x="44684" y="34925"/>
                    <a:pt x="45954" y="35179"/>
                    <a:pt x="47224" y="35179"/>
                  </a:cubicBezTo>
                  <a:cubicBezTo>
                    <a:pt x="50780" y="35179"/>
                    <a:pt x="54336" y="33147"/>
                    <a:pt x="55860" y="29591"/>
                  </a:cubicBezTo>
                  <a:cubicBezTo>
                    <a:pt x="58019" y="24892"/>
                    <a:pt x="55860" y="19304"/>
                    <a:pt x="51034" y="17145"/>
                  </a:cubicBezTo>
                  <a:cubicBezTo>
                    <a:pt x="38715" y="11684"/>
                    <a:pt x="26142" y="6223"/>
                    <a:pt x="13061" y="762"/>
                  </a:cubicBezTo>
                  <a:cubicBezTo>
                    <a:pt x="11918" y="254"/>
                    <a:pt x="10648" y="0"/>
                    <a:pt x="9505" y="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62" name="Freeform 62"/>
            <p:cNvSpPr/>
            <p:nvPr/>
          </p:nvSpPr>
          <p:spPr>
            <a:xfrm>
              <a:off x="2276095" y="208407"/>
              <a:ext cx="37117" cy="27686"/>
            </a:xfrm>
            <a:custGeom>
              <a:avLst/>
              <a:gdLst/>
              <a:ahLst/>
              <a:cxnLst/>
              <a:rect l="l" t="t" r="r" b="b"/>
              <a:pathLst>
                <a:path w="37117" h="27686">
                  <a:moveTo>
                    <a:pt x="8379" y="0"/>
                  </a:moveTo>
                  <a:cubicBezTo>
                    <a:pt x="5204" y="381"/>
                    <a:pt x="2283" y="2286"/>
                    <a:pt x="886" y="5334"/>
                  </a:cubicBezTo>
                  <a:cubicBezTo>
                    <a:pt x="-1273" y="10033"/>
                    <a:pt x="632" y="15621"/>
                    <a:pt x="5331" y="17907"/>
                  </a:cubicBezTo>
                  <a:cubicBezTo>
                    <a:pt x="11554" y="20828"/>
                    <a:pt x="17650" y="23749"/>
                    <a:pt x="23619" y="26669"/>
                  </a:cubicBezTo>
                  <a:cubicBezTo>
                    <a:pt x="24889" y="27304"/>
                    <a:pt x="26413" y="27685"/>
                    <a:pt x="27683" y="27685"/>
                  </a:cubicBezTo>
                  <a:cubicBezTo>
                    <a:pt x="31112" y="27685"/>
                    <a:pt x="34541" y="25780"/>
                    <a:pt x="36192" y="22352"/>
                  </a:cubicBezTo>
                  <a:cubicBezTo>
                    <a:pt x="37208" y="20320"/>
                    <a:pt x="37335" y="18034"/>
                    <a:pt x="36827" y="16002"/>
                  </a:cubicBezTo>
                  <a:lnTo>
                    <a:pt x="8252" y="0"/>
                  </a:lnTo>
                  <a:close/>
                </a:path>
              </a:pathLst>
            </a:custGeom>
            <a:solidFill>
              <a:srgbClr val="F2F1EB"/>
            </a:solidFill>
          </p:spPr>
        </p:sp>
      </p:grpSp>
      <p:grpSp>
        <p:nvGrpSpPr>
          <p:cNvPr id="63" name="Group 63"/>
          <p:cNvGrpSpPr/>
          <p:nvPr/>
        </p:nvGrpSpPr>
        <p:grpSpPr>
          <a:xfrm>
            <a:off x="12518269" y="1946948"/>
            <a:ext cx="472831" cy="675465"/>
            <a:chOff x="0" y="0"/>
            <a:chExt cx="472821" cy="675462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472816" cy="675509"/>
            </a:xfrm>
            <a:custGeom>
              <a:avLst/>
              <a:gdLst/>
              <a:ahLst/>
              <a:cxnLst/>
              <a:rect l="l" t="t" r="r" b="b"/>
              <a:pathLst>
                <a:path w="472816" h="675509">
                  <a:moveTo>
                    <a:pt x="236471" y="152018"/>
                  </a:moveTo>
                  <a:cubicBezTo>
                    <a:pt x="283080" y="152018"/>
                    <a:pt x="320925" y="189864"/>
                    <a:pt x="320925" y="236473"/>
                  </a:cubicBezTo>
                  <a:cubicBezTo>
                    <a:pt x="320925" y="283081"/>
                    <a:pt x="283080" y="320927"/>
                    <a:pt x="236471" y="320927"/>
                  </a:cubicBezTo>
                  <a:cubicBezTo>
                    <a:pt x="189863" y="320927"/>
                    <a:pt x="152017" y="283081"/>
                    <a:pt x="152017" y="236473"/>
                  </a:cubicBezTo>
                  <a:cubicBezTo>
                    <a:pt x="152017" y="189864"/>
                    <a:pt x="189863" y="152018"/>
                    <a:pt x="236471" y="152018"/>
                  </a:cubicBezTo>
                  <a:close/>
                  <a:moveTo>
                    <a:pt x="236471" y="0"/>
                  </a:moveTo>
                  <a:cubicBezTo>
                    <a:pt x="106044" y="0"/>
                    <a:pt x="381" y="105536"/>
                    <a:pt x="0" y="235837"/>
                  </a:cubicBezTo>
                  <a:lnTo>
                    <a:pt x="0" y="236980"/>
                  </a:lnTo>
                  <a:cubicBezTo>
                    <a:pt x="508" y="414271"/>
                    <a:pt x="236471" y="675509"/>
                    <a:pt x="236471" y="675509"/>
                  </a:cubicBezTo>
                  <a:cubicBezTo>
                    <a:pt x="236471" y="675509"/>
                    <a:pt x="472816" y="413763"/>
                    <a:pt x="472816" y="236473"/>
                  </a:cubicBezTo>
                  <a:cubicBezTo>
                    <a:pt x="472816" y="105917"/>
                    <a:pt x="366899" y="0"/>
                    <a:pt x="236471" y="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</p:grpSp>
      <p:sp>
        <p:nvSpPr>
          <p:cNvPr id="65" name="Freeform 65"/>
          <p:cNvSpPr/>
          <p:nvPr/>
        </p:nvSpPr>
        <p:spPr>
          <a:xfrm>
            <a:off x="12881620" y="3283772"/>
            <a:ext cx="614677" cy="2732522"/>
          </a:xfrm>
          <a:custGeom>
            <a:avLst/>
            <a:gdLst/>
            <a:ahLst/>
            <a:cxnLst/>
            <a:rect l="l" t="t" r="r" b="b"/>
            <a:pathLst>
              <a:path w="614677" h="2732522">
                <a:moveTo>
                  <a:pt x="0" y="0"/>
                </a:moveTo>
                <a:lnTo>
                  <a:pt x="614676" y="0"/>
                </a:lnTo>
                <a:lnTo>
                  <a:pt x="614676" y="2732523"/>
                </a:lnTo>
                <a:lnTo>
                  <a:pt x="0" y="27325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6" name="Group 66"/>
          <p:cNvGrpSpPr/>
          <p:nvPr/>
        </p:nvGrpSpPr>
        <p:grpSpPr>
          <a:xfrm>
            <a:off x="11976830" y="7013915"/>
            <a:ext cx="1572501" cy="857460"/>
            <a:chOff x="0" y="0"/>
            <a:chExt cx="1572501" cy="857453"/>
          </a:xfrm>
        </p:grpSpPr>
        <p:sp>
          <p:nvSpPr>
            <p:cNvPr id="67" name="Freeform 67"/>
            <p:cNvSpPr/>
            <p:nvPr/>
          </p:nvSpPr>
          <p:spPr>
            <a:xfrm>
              <a:off x="63492" y="737866"/>
              <a:ext cx="20532" cy="56007"/>
            </a:xfrm>
            <a:custGeom>
              <a:avLst/>
              <a:gdLst/>
              <a:ahLst/>
              <a:cxnLst/>
              <a:rect l="l" t="t" r="r" b="b"/>
              <a:pathLst>
                <a:path w="20532" h="56007">
                  <a:moveTo>
                    <a:pt x="9533" y="127"/>
                  </a:moveTo>
                  <a:cubicBezTo>
                    <a:pt x="4580" y="127"/>
                    <a:pt x="516" y="4064"/>
                    <a:pt x="262" y="9017"/>
                  </a:cubicBezTo>
                  <a:cubicBezTo>
                    <a:pt x="-373" y="21971"/>
                    <a:pt x="135" y="35178"/>
                    <a:pt x="1913" y="48005"/>
                  </a:cubicBezTo>
                  <a:cubicBezTo>
                    <a:pt x="2548" y="52704"/>
                    <a:pt x="6612" y="56006"/>
                    <a:pt x="11184" y="56006"/>
                  </a:cubicBezTo>
                  <a:cubicBezTo>
                    <a:pt x="11565" y="56006"/>
                    <a:pt x="11946" y="56006"/>
                    <a:pt x="12454" y="55879"/>
                  </a:cubicBezTo>
                  <a:cubicBezTo>
                    <a:pt x="13597" y="55752"/>
                    <a:pt x="14613" y="55371"/>
                    <a:pt x="15629" y="54863"/>
                  </a:cubicBezTo>
                  <a:cubicBezTo>
                    <a:pt x="18931" y="53085"/>
                    <a:pt x="20963" y="49402"/>
                    <a:pt x="20455" y="45338"/>
                  </a:cubicBezTo>
                  <a:cubicBezTo>
                    <a:pt x="18804" y="33528"/>
                    <a:pt x="18423" y="21590"/>
                    <a:pt x="18931" y="9779"/>
                  </a:cubicBezTo>
                  <a:cubicBezTo>
                    <a:pt x="19185" y="4572"/>
                    <a:pt x="15248" y="254"/>
                    <a:pt x="10168" y="0"/>
                  </a:cubicBezTo>
                  <a:cubicBezTo>
                    <a:pt x="10041" y="0"/>
                    <a:pt x="9787" y="0"/>
                    <a:pt x="9660" y="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68" name="Freeform 68"/>
            <p:cNvSpPr/>
            <p:nvPr/>
          </p:nvSpPr>
          <p:spPr>
            <a:xfrm>
              <a:off x="80411" y="214248"/>
              <a:ext cx="1281395" cy="471421"/>
            </a:xfrm>
            <a:custGeom>
              <a:avLst/>
              <a:gdLst/>
              <a:ahLst/>
              <a:cxnLst/>
              <a:rect l="l" t="t" r="r" b="b"/>
              <a:pathLst>
                <a:path w="1281395" h="471421">
                  <a:moveTo>
                    <a:pt x="1272267" y="0"/>
                  </a:moveTo>
                  <a:cubicBezTo>
                    <a:pt x="1269854" y="0"/>
                    <a:pt x="1267441" y="889"/>
                    <a:pt x="1265536" y="2794"/>
                  </a:cubicBezTo>
                  <a:lnTo>
                    <a:pt x="1214228" y="55244"/>
                  </a:lnTo>
                  <a:cubicBezTo>
                    <a:pt x="1210672" y="58927"/>
                    <a:pt x="1210672" y="64896"/>
                    <a:pt x="1214355" y="68452"/>
                  </a:cubicBezTo>
                  <a:cubicBezTo>
                    <a:pt x="1216133" y="70230"/>
                    <a:pt x="1218546" y="71119"/>
                    <a:pt x="1220832" y="71119"/>
                  </a:cubicBezTo>
                  <a:cubicBezTo>
                    <a:pt x="1222356" y="71119"/>
                    <a:pt x="1223880" y="70738"/>
                    <a:pt x="1225277" y="69976"/>
                  </a:cubicBezTo>
                  <a:cubicBezTo>
                    <a:pt x="1226039" y="69595"/>
                    <a:pt x="1226801" y="68960"/>
                    <a:pt x="1227436" y="68325"/>
                  </a:cubicBezTo>
                  <a:lnTo>
                    <a:pt x="1278744" y="15875"/>
                  </a:lnTo>
                  <a:cubicBezTo>
                    <a:pt x="1282300" y="12192"/>
                    <a:pt x="1282300" y="6223"/>
                    <a:pt x="1278617" y="2667"/>
                  </a:cubicBezTo>
                  <a:cubicBezTo>
                    <a:pt x="1276839" y="889"/>
                    <a:pt x="1274426" y="0"/>
                    <a:pt x="1272140" y="0"/>
                  </a:cubicBezTo>
                  <a:close/>
                  <a:moveTo>
                    <a:pt x="472801" y="130428"/>
                  </a:moveTo>
                  <a:cubicBezTo>
                    <a:pt x="467848" y="130428"/>
                    <a:pt x="463784" y="134238"/>
                    <a:pt x="463403" y="139191"/>
                  </a:cubicBezTo>
                  <a:cubicBezTo>
                    <a:pt x="463149" y="144398"/>
                    <a:pt x="467086" y="148716"/>
                    <a:pt x="472166" y="149097"/>
                  </a:cubicBezTo>
                  <a:cubicBezTo>
                    <a:pt x="495915" y="150494"/>
                    <a:pt x="518267" y="156717"/>
                    <a:pt x="538460" y="167385"/>
                  </a:cubicBezTo>
                  <a:cubicBezTo>
                    <a:pt x="539857" y="168147"/>
                    <a:pt x="541381" y="168528"/>
                    <a:pt x="542778" y="168528"/>
                  </a:cubicBezTo>
                  <a:cubicBezTo>
                    <a:pt x="544175" y="168528"/>
                    <a:pt x="545826" y="168147"/>
                    <a:pt x="547223" y="167385"/>
                  </a:cubicBezTo>
                  <a:cubicBezTo>
                    <a:pt x="548747" y="166496"/>
                    <a:pt x="550144" y="165226"/>
                    <a:pt x="551033" y="163575"/>
                  </a:cubicBezTo>
                  <a:cubicBezTo>
                    <a:pt x="553446" y="159003"/>
                    <a:pt x="551795" y="153415"/>
                    <a:pt x="547223" y="151002"/>
                  </a:cubicBezTo>
                  <a:cubicBezTo>
                    <a:pt x="524617" y="138937"/>
                    <a:pt x="499852" y="132079"/>
                    <a:pt x="473309" y="130555"/>
                  </a:cubicBezTo>
                  <a:cubicBezTo>
                    <a:pt x="473182" y="130555"/>
                    <a:pt x="472928" y="130555"/>
                    <a:pt x="472801" y="130555"/>
                  </a:cubicBezTo>
                  <a:close/>
                  <a:moveTo>
                    <a:pt x="1169524" y="104901"/>
                  </a:moveTo>
                  <a:cubicBezTo>
                    <a:pt x="1167111" y="104901"/>
                    <a:pt x="1164698" y="105790"/>
                    <a:pt x="1162920" y="107568"/>
                  </a:cubicBezTo>
                  <a:cubicBezTo>
                    <a:pt x="1143108" y="127253"/>
                    <a:pt x="1126344" y="143255"/>
                    <a:pt x="1110215" y="157860"/>
                  </a:cubicBezTo>
                  <a:cubicBezTo>
                    <a:pt x="1106405" y="161289"/>
                    <a:pt x="1106024" y="167258"/>
                    <a:pt x="1109580" y="171068"/>
                  </a:cubicBezTo>
                  <a:cubicBezTo>
                    <a:pt x="1111485" y="173100"/>
                    <a:pt x="1114025" y="174116"/>
                    <a:pt x="1116565" y="174116"/>
                  </a:cubicBezTo>
                  <a:cubicBezTo>
                    <a:pt x="1118089" y="174116"/>
                    <a:pt x="1119613" y="173735"/>
                    <a:pt x="1121010" y="172973"/>
                  </a:cubicBezTo>
                  <a:cubicBezTo>
                    <a:pt x="1121645" y="172592"/>
                    <a:pt x="1122280" y="172211"/>
                    <a:pt x="1122788" y="171703"/>
                  </a:cubicBezTo>
                  <a:cubicBezTo>
                    <a:pt x="1139298" y="156844"/>
                    <a:pt x="1156189" y="140715"/>
                    <a:pt x="1176255" y="120776"/>
                  </a:cubicBezTo>
                  <a:cubicBezTo>
                    <a:pt x="1179938" y="117220"/>
                    <a:pt x="1179938" y="111251"/>
                    <a:pt x="1176255" y="107568"/>
                  </a:cubicBezTo>
                  <a:cubicBezTo>
                    <a:pt x="1174477" y="105790"/>
                    <a:pt x="1172064" y="104774"/>
                    <a:pt x="1169651" y="104774"/>
                  </a:cubicBezTo>
                  <a:close/>
                  <a:moveTo>
                    <a:pt x="400157" y="138302"/>
                  </a:moveTo>
                  <a:cubicBezTo>
                    <a:pt x="399395" y="138302"/>
                    <a:pt x="398633" y="138429"/>
                    <a:pt x="397871" y="138556"/>
                  </a:cubicBezTo>
                  <a:cubicBezTo>
                    <a:pt x="375646" y="144271"/>
                    <a:pt x="352024" y="153034"/>
                    <a:pt x="327513" y="164591"/>
                  </a:cubicBezTo>
                  <a:cubicBezTo>
                    <a:pt x="322941" y="166750"/>
                    <a:pt x="320782" y="172338"/>
                    <a:pt x="323068" y="177037"/>
                  </a:cubicBezTo>
                  <a:cubicBezTo>
                    <a:pt x="324719" y="180466"/>
                    <a:pt x="328021" y="182371"/>
                    <a:pt x="331577" y="182371"/>
                  </a:cubicBezTo>
                  <a:cubicBezTo>
                    <a:pt x="332974" y="182371"/>
                    <a:pt x="334244" y="182117"/>
                    <a:pt x="335514" y="181482"/>
                  </a:cubicBezTo>
                  <a:cubicBezTo>
                    <a:pt x="358882" y="170433"/>
                    <a:pt x="381488" y="162051"/>
                    <a:pt x="402570" y="156590"/>
                  </a:cubicBezTo>
                  <a:cubicBezTo>
                    <a:pt x="403332" y="156336"/>
                    <a:pt x="404094" y="156082"/>
                    <a:pt x="404729" y="155701"/>
                  </a:cubicBezTo>
                  <a:cubicBezTo>
                    <a:pt x="408412" y="153669"/>
                    <a:pt x="410444" y="149351"/>
                    <a:pt x="409301" y="145160"/>
                  </a:cubicBezTo>
                  <a:cubicBezTo>
                    <a:pt x="408158" y="140969"/>
                    <a:pt x="404348" y="138175"/>
                    <a:pt x="400284" y="138175"/>
                  </a:cubicBezTo>
                  <a:close/>
                  <a:moveTo>
                    <a:pt x="267442" y="199135"/>
                  </a:moveTo>
                  <a:cubicBezTo>
                    <a:pt x="265791" y="199135"/>
                    <a:pt x="264013" y="199643"/>
                    <a:pt x="262489" y="200532"/>
                  </a:cubicBezTo>
                  <a:cubicBezTo>
                    <a:pt x="243439" y="212343"/>
                    <a:pt x="224008" y="225550"/>
                    <a:pt x="202799" y="240917"/>
                  </a:cubicBezTo>
                  <a:lnTo>
                    <a:pt x="201275" y="242060"/>
                  </a:lnTo>
                  <a:cubicBezTo>
                    <a:pt x="197084" y="245108"/>
                    <a:pt x="196195" y="250950"/>
                    <a:pt x="199243" y="255141"/>
                  </a:cubicBezTo>
                  <a:cubicBezTo>
                    <a:pt x="201021" y="257681"/>
                    <a:pt x="203942" y="258951"/>
                    <a:pt x="206736" y="258951"/>
                  </a:cubicBezTo>
                  <a:cubicBezTo>
                    <a:pt x="208260" y="258951"/>
                    <a:pt x="209784" y="258570"/>
                    <a:pt x="211181" y="257808"/>
                  </a:cubicBezTo>
                  <a:cubicBezTo>
                    <a:pt x="211562" y="257681"/>
                    <a:pt x="211943" y="257427"/>
                    <a:pt x="212197" y="257173"/>
                  </a:cubicBezTo>
                  <a:lnTo>
                    <a:pt x="213721" y="256030"/>
                  </a:lnTo>
                  <a:cubicBezTo>
                    <a:pt x="234549" y="240917"/>
                    <a:pt x="253726" y="227963"/>
                    <a:pt x="272268" y="216406"/>
                  </a:cubicBezTo>
                  <a:cubicBezTo>
                    <a:pt x="276713" y="213740"/>
                    <a:pt x="277983" y="207898"/>
                    <a:pt x="275189" y="203580"/>
                  </a:cubicBezTo>
                  <a:cubicBezTo>
                    <a:pt x="273411" y="200786"/>
                    <a:pt x="270363" y="199135"/>
                    <a:pt x="267315" y="199135"/>
                  </a:cubicBezTo>
                  <a:close/>
                  <a:moveTo>
                    <a:pt x="1060050" y="202056"/>
                  </a:moveTo>
                  <a:cubicBezTo>
                    <a:pt x="1058145" y="202056"/>
                    <a:pt x="1056113" y="202691"/>
                    <a:pt x="1054462" y="203961"/>
                  </a:cubicBezTo>
                  <a:cubicBezTo>
                    <a:pt x="1034015" y="219327"/>
                    <a:pt x="1014457" y="232408"/>
                    <a:pt x="994391" y="243965"/>
                  </a:cubicBezTo>
                  <a:cubicBezTo>
                    <a:pt x="989946" y="246505"/>
                    <a:pt x="988422" y="252220"/>
                    <a:pt x="990962" y="256665"/>
                  </a:cubicBezTo>
                  <a:cubicBezTo>
                    <a:pt x="992740" y="259713"/>
                    <a:pt x="995788" y="261364"/>
                    <a:pt x="999090" y="261364"/>
                  </a:cubicBezTo>
                  <a:cubicBezTo>
                    <a:pt x="1000614" y="261364"/>
                    <a:pt x="1002138" y="260983"/>
                    <a:pt x="1003535" y="260221"/>
                  </a:cubicBezTo>
                  <a:cubicBezTo>
                    <a:pt x="1003662" y="260221"/>
                    <a:pt x="1003662" y="260094"/>
                    <a:pt x="1003789" y="260094"/>
                  </a:cubicBezTo>
                  <a:cubicBezTo>
                    <a:pt x="1024490" y="248283"/>
                    <a:pt x="1044683" y="234694"/>
                    <a:pt x="1065765" y="218819"/>
                  </a:cubicBezTo>
                  <a:cubicBezTo>
                    <a:pt x="1069829" y="215644"/>
                    <a:pt x="1070718" y="209803"/>
                    <a:pt x="1067543" y="205739"/>
                  </a:cubicBezTo>
                  <a:cubicBezTo>
                    <a:pt x="1065638" y="203326"/>
                    <a:pt x="1062844" y="202056"/>
                    <a:pt x="1060050" y="202056"/>
                  </a:cubicBezTo>
                  <a:close/>
                  <a:moveTo>
                    <a:pt x="600055" y="195325"/>
                  </a:moveTo>
                  <a:cubicBezTo>
                    <a:pt x="597642" y="195325"/>
                    <a:pt x="595356" y="196214"/>
                    <a:pt x="593451" y="197992"/>
                  </a:cubicBezTo>
                  <a:cubicBezTo>
                    <a:pt x="589768" y="201548"/>
                    <a:pt x="589768" y="207517"/>
                    <a:pt x="593324" y="211200"/>
                  </a:cubicBezTo>
                  <a:cubicBezTo>
                    <a:pt x="596880" y="214756"/>
                    <a:pt x="600309" y="218311"/>
                    <a:pt x="603738" y="221867"/>
                  </a:cubicBezTo>
                  <a:cubicBezTo>
                    <a:pt x="616565" y="235075"/>
                    <a:pt x="629900" y="248791"/>
                    <a:pt x="644632" y="260602"/>
                  </a:cubicBezTo>
                  <a:lnTo>
                    <a:pt x="647172" y="262507"/>
                  </a:lnTo>
                  <a:cubicBezTo>
                    <a:pt x="648823" y="263904"/>
                    <a:pt x="650855" y="264539"/>
                    <a:pt x="652887" y="264539"/>
                  </a:cubicBezTo>
                  <a:cubicBezTo>
                    <a:pt x="654411" y="264539"/>
                    <a:pt x="655935" y="264158"/>
                    <a:pt x="657332" y="263396"/>
                  </a:cubicBezTo>
                  <a:cubicBezTo>
                    <a:pt x="658475" y="262761"/>
                    <a:pt x="659364" y="261999"/>
                    <a:pt x="660253" y="260983"/>
                  </a:cubicBezTo>
                  <a:cubicBezTo>
                    <a:pt x="663428" y="256919"/>
                    <a:pt x="662666" y="251077"/>
                    <a:pt x="658602" y="247902"/>
                  </a:cubicBezTo>
                  <a:lnTo>
                    <a:pt x="656316" y="246124"/>
                  </a:lnTo>
                  <a:cubicBezTo>
                    <a:pt x="642473" y="234948"/>
                    <a:pt x="629519" y="221740"/>
                    <a:pt x="617073" y="208914"/>
                  </a:cubicBezTo>
                  <a:cubicBezTo>
                    <a:pt x="613517" y="205358"/>
                    <a:pt x="610088" y="201675"/>
                    <a:pt x="606532" y="198119"/>
                  </a:cubicBezTo>
                  <a:cubicBezTo>
                    <a:pt x="604754" y="196214"/>
                    <a:pt x="602341" y="195325"/>
                    <a:pt x="599928" y="195325"/>
                  </a:cubicBezTo>
                  <a:close/>
                  <a:moveTo>
                    <a:pt x="932796" y="274064"/>
                  </a:moveTo>
                  <a:cubicBezTo>
                    <a:pt x="931780" y="274064"/>
                    <a:pt x="930637" y="274191"/>
                    <a:pt x="929621" y="274572"/>
                  </a:cubicBezTo>
                  <a:cubicBezTo>
                    <a:pt x="907142" y="282827"/>
                    <a:pt x="883774" y="288669"/>
                    <a:pt x="860533" y="292225"/>
                  </a:cubicBezTo>
                  <a:cubicBezTo>
                    <a:pt x="855453" y="292987"/>
                    <a:pt x="851897" y="297686"/>
                    <a:pt x="852658" y="302893"/>
                  </a:cubicBezTo>
                  <a:cubicBezTo>
                    <a:pt x="853294" y="307465"/>
                    <a:pt x="857358" y="310894"/>
                    <a:pt x="861930" y="310894"/>
                  </a:cubicBezTo>
                  <a:cubicBezTo>
                    <a:pt x="862438" y="310894"/>
                    <a:pt x="862819" y="310894"/>
                    <a:pt x="863327" y="310767"/>
                  </a:cubicBezTo>
                  <a:cubicBezTo>
                    <a:pt x="887838" y="307084"/>
                    <a:pt x="912349" y="300734"/>
                    <a:pt x="936098" y="292098"/>
                  </a:cubicBezTo>
                  <a:cubicBezTo>
                    <a:pt x="936479" y="291971"/>
                    <a:pt x="936987" y="291717"/>
                    <a:pt x="937368" y="291590"/>
                  </a:cubicBezTo>
                  <a:cubicBezTo>
                    <a:pt x="941305" y="289431"/>
                    <a:pt x="943337" y="284605"/>
                    <a:pt x="941686" y="280160"/>
                  </a:cubicBezTo>
                  <a:cubicBezTo>
                    <a:pt x="940289" y="276350"/>
                    <a:pt x="936733" y="274064"/>
                    <a:pt x="932923" y="274064"/>
                  </a:cubicBezTo>
                  <a:close/>
                  <a:moveTo>
                    <a:pt x="717149" y="280795"/>
                  </a:moveTo>
                  <a:cubicBezTo>
                    <a:pt x="713339" y="280795"/>
                    <a:pt x="709656" y="283208"/>
                    <a:pt x="708386" y="287018"/>
                  </a:cubicBezTo>
                  <a:cubicBezTo>
                    <a:pt x="706608" y="291971"/>
                    <a:pt x="709148" y="297305"/>
                    <a:pt x="714102" y="298956"/>
                  </a:cubicBezTo>
                  <a:cubicBezTo>
                    <a:pt x="737215" y="307084"/>
                    <a:pt x="762108" y="312164"/>
                    <a:pt x="788143" y="314069"/>
                  </a:cubicBezTo>
                  <a:cubicBezTo>
                    <a:pt x="788397" y="314069"/>
                    <a:pt x="788524" y="314069"/>
                    <a:pt x="788778" y="314069"/>
                  </a:cubicBezTo>
                  <a:cubicBezTo>
                    <a:pt x="790429" y="314069"/>
                    <a:pt x="791825" y="313688"/>
                    <a:pt x="793222" y="312926"/>
                  </a:cubicBezTo>
                  <a:cubicBezTo>
                    <a:pt x="795889" y="311402"/>
                    <a:pt x="797922" y="308735"/>
                    <a:pt x="798175" y="305433"/>
                  </a:cubicBezTo>
                  <a:cubicBezTo>
                    <a:pt x="798557" y="300226"/>
                    <a:pt x="794620" y="295781"/>
                    <a:pt x="789539" y="295400"/>
                  </a:cubicBezTo>
                  <a:cubicBezTo>
                    <a:pt x="765156" y="293622"/>
                    <a:pt x="741788" y="288923"/>
                    <a:pt x="720324" y="281303"/>
                  </a:cubicBezTo>
                  <a:cubicBezTo>
                    <a:pt x="719308" y="280922"/>
                    <a:pt x="718165" y="280795"/>
                    <a:pt x="717149" y="280795"/>
                  </a:cubicBezTo>
                  <a:close/>
                  <a:moveTo>
                    <a:pt x="148570" y="285113"/>
                  </a:moveTo>
                  <a:cubicBezTo>
                    <a:pt x="146538" y="285113"/>
                    <a:pt x="144379" y="285748"/>
                    <a:pt x="142601" y="287272"/>
                  </a:cubicBezTo>
                  <a:cubicBezTo>
                    <a:pt x="121773" y="304417"/>
                    <a:pt x="103739" y="320546"/>
                    <a:pt x="87356" y="336802"/>
                  </a:cubicBezTo>
                  <a:cubicBezTo>
                    <a:pt x="83673" y="340358"/>
                    <a:pt x="83673" y="346327"/>
                    <a:pt x="87356" y="350010"/>
                  </a:cubicBezTo>
                  <a:cubicBezTo>
                    <a:pt x="89134" y="351788"/>
                    <a:pt x="91547" y="352804"/>
                    <a:pt x="93960" y="352804"/>
                  </a:cubicBezTo>
                  <a:cubicBezTo>
                    <a:pt x="95484" y="352804"/>
                    <a:pt x="97008" y="352423"/>
                    <a:pt x="98405" y="351661"/>
                  </a:cubicBezTo>
                  <a:cubicBezTo>
                    <a:pt x="99167" y="351280"/>
                    <a:pt x="99929" y="350772"/>
                    <a:pt x="100564" y="350137"/>
                  </a:cubicBezTo>
                  <a:cubicBezTo>
                    <a:pt x="116439" y="334262"/>
                    <a:pt x="134092" y="318387"/>
                    <a:pt x="154412" y="301750"/>
                  </a:cubicBezTo>
                  <a:cubicBezTo>
                    <a:pt x="158349" y="298448"/>
                    <a:pt x="158984" y="292606"/>
                    <a:pt x="155682" y="288542"/>
                  </a:cubicBezTo>
                  <a:cubicBezTo>
                    <a:pt x="153777" y="286256"/>
                    <a:pt x="151110" y="285113"/>
                    <a:pt x="148443" y="285113"/>
                  </a:cubicBezTo>
                  <a:close/>
                  <a:moveTo>
                    <a:pt x="45827" y="389253"/>
                  </a:moveTo>
                  <a:cubicBezTo>
                    <a:pt x="42906" y="389253"/>
                    <a:pt x="40112" y="390522"/>
                    <a:pt x="38334" y="393062"/>
                  </a:cubicBezTo>
                  <a:cubicBezTo>
                    <a:pt x="22459" y="414779"/>
                    <a:pt x="9759" y="436750"/>
                    <a:pt x="742" y="458467"/>
                  </a:cubicBezTo>
                  <a:cubicBezTo>
                    <a:pt x="-1290" y="463166"/>
                    <a:pt x="996" y="468627"/>
                    <a:pt x="5822" y="470659"/>
                  </a:cubicBezTo>
                  <a:cubicBezTo>
                    <a:pt x="6965" y="471167"/>
                    <a:pt x="8235" y="471421"/>
                    <a:pt x="9378" y="471421"/>
                  </a:cubicBezTo>
                  <a:cubicBezTo>
                    <a:pt x="10902" y="471421"/>
                    <a:pt x="12426" y="471040"/>
                    <a:pt x="13823" y="470278"/>
                  </a:cubicBezTo>
                  <a:cubicBezTo>
                    <a:pt x="15601" y="469262"/>
                    <a:pt x="17125" y="467738"/>
                    <a:pt x="18014" y="465579"/>
                  </a:cubicBezTo>
                  <a:cubicBezTo>
                    <a:pt x="26396" y="445259"/>
                    <a:pt x="38334" y="424685"/>
                    <a:pt x="53447" y="404111"/>
                  </a:cubicBezTo>
                  <a:cubicBezTo>
                    <a:pt x="56495" y="399920"/>
                    <a:pt x="55606" y="394078"/>
                    <a:pt x="51415" y="391030"/>
                  </a:cubicBezTo>
                  <a:cubicBezTo>
                    <a:pt x="49764" y="389761"/>
                    <a:pt x="47859" y="389253"/>
                    <a:pt x="45954" y="389253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69" name="Freeform 69"/>
            <p:cNvSpPr/>
            <p:nvPr/>
          </p:nvSpPr>
          <p:spPr>
            <a:xfrm>
              <a:off x="1394809" y="134841"/>
              <a:ext cx="44769" cy="45356"/>
            </a:xfrm>
            <a:custGeom>
              <a:avLst/>
              <a:gdLst/>
              <a:ahLst/>
              <a:cxnLst/>
              <a:rect l="l" t="t" r="r" b="b"/>
              <a:pathLst>
                <a:path w="44769" h="45356">
                  <a:moveTo>
                    <a:pt x="13749" y="44228"/>
                  </a:moveTo>
                  <a:cubicBezTo>
                    <a:pt x="10320" y="46133"/>
                    <a:pt x="5748" y="45625"/>
                    <a:pt x="2827" y="42704"/>
                  </a:cubicBezTo>
                  <a:cubicBezTo>
                    <a:pt x="-856" y="39148"/>
                    <a:pt x="-983" y="33179"/>
                    <a:pt x="2700" y="29496"/>
                  </a:cubicBezTo>
                  <a:lnTo>
                    <a:pt x="28735" y="2826"/>
                  </a:lnTo>
                  <a:cubicBezTo>
                    <a:pt x="32291" y="-857"/>
                    <a:pt x="38260" y="-984"/>
                    <a:pt x="41943" y="2699"/>
                  </a:cubicBezTo>
                  <a:cubicBezTo>
                    <a:pt x="45626" y="6382"/>
                    <a:pt x="45753" y="12224"/>
                    <a:pt x="42070" y="15907"/>
                  </a:cubicBezTo>
                  <a:lnTo>
                    <a:pt x="16035" y="42577"/>
                  </a:lnTo>
                  <a:cubicBezTo>
                    <a:pt x="15400" y="43212"/>
                    <a:pt x="14638" y="43847"/>
                    <a:pt x="13876" y="44228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70" name="Freeform 70"/>
            <p:cNvSpPr/>
            <p:nvPr/>
          </p:nvSpPr>
          <p:spPr>
            <a:xfrm>
              <a:off x="1333882" y="63373"/>
              <a:ext cx="175133" cy="176402"/>
            </a:xfrm>
            <a:custGeom>
              <a:avLst/>
              <a:gdLst/>
              <a:ahLst/>
              <a:cxnLst/>
              <a:rect l="l" t="t" r="r" b="b"/>
              <a:pathLst>
                <a:path w="175133" h="176402">
                  <a:moveTo>
                    <a:pt x="175133" y="127"/>
                  </a:moveTo>
                  <a:cubicBezTo>
                    <a:pt x="152146" y="51815"/>
                    <a:pt x="130175" y="122300"/>
                    <a:pt x="127127" y="176402"/>
                  </a:cubicBezTo>
                  <a:lnTo>
                    <a:pt x="85979" y="91312"/>
                  </a:lnTo>
                  <a:lnTo>
                    <a:pt x="0" y="52196"/>
                  </a:lnTo>
                  <a:cubicBezTo>
                    <a:pt x="53975" y="47878"/>
                    <a:pt x="123952" y="24256"/>
                    <a:pt x="175133" y="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</p:grpSp>
      <p:grpSp>
        <p:nvGrpSpPr>
          <p:cNvPr id="71" name="Group 71"/>
          <p:cNvGrpSpPr/>
          <p:nvPr/>
        </p:nvGrpSpPr>
        <p:grpSpPr>
          <a:xfrm>
            <a:off x="13624179" y="5734279"/>
            <a:ext cx="472831" cy="675465"/>
            <a:chOff x="0" y="0"/>
            <a:chExt cx="472821" cy="675462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472815" cy="675508"/>
            </a:xfrm>
            <a:custGeom>
              <a:avLst/>
              <a:gdLst/>
              <a:ahLst/>
              <a:cxnLst/>
              <a:rect l="l" t="t" r="r" b="b"/>
              <a:pathLst>
                <a:path w="472815" h="675508">
                  <a:moveTo>
                    <a:pt x="236471" y="0"/>
                  </a:moveTo>
                  <a:cubicBezTo>
                    <a:pt x="105917" y="0"/>
                    <a:pt x="0" y="105917"/>
                    <a:pt x="0" y="236472"/>
                  </a:cubicBezTo>
                  <a:cubicBezTo>
                    <a:pt x="0" y="413763"/>
                    <a:pt x="236471" y="675508"/>
                    <a:pt x="236471" y="675508"/>
                  </a:cubicBezTo>
                  <a:cubicBezTo>
                    <a:pt x="236471" y="675508"/>
                    <a:pt x="472815" y="413763"/>
                    <a:pt x="472815" y="236472"/>
                  </a:cubicBezTo>
                  <a:cubicBezTo>
                    <a:pt x="472815" y="105917"/>
                    <a:pt x="366898" y="0"/>
                    <a:pt x="236471" y="0"/>
                  </a:cubicBezTo>
                  <a:close/>
                  <a:moveTo>
                    <a:pt x="236471" y="320800"/>
                  </a:moveTo>
                  <a:cubicBezTo>
                    <a:pt x="189863" y="320800"/>
                    <a:pt x="152017" y="282954"/>
                    <a:pt x="152017" y="236345"/>
                  </a:cubicBezTo>
                  <a:cubicBezTo>
                    <a:pt x="152017" y="189737"/>
                    <a:pt x="189863" y="151891"/>
                    <a:pt x="236471" y="151891"/>
                  </a:cubicBezTo>
                  <a:cubicBezTo>
                    <a:pt x="283079" y="151891"/>
                    <a:pt x="320925" y="189737"/>
                    <a:pt x="320925" y="236345"/>
                  </a:cubicBezTo>
                  <a:cubicBezTo>
                    <a:pt x="320925" y="282954"/>
                    <a:pt x="283079" y="320800"/>
                    <a:pt x="236471" y="32080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</p:grpSp>
      <p:grpSp>
        <p:nvGrpSpPr>
          <p:cNvPr id="73" name="Group 73"/>
          <p:cNvGrpSpPr/>
          <p:nvPr/>
        </p:nvGrpSpPr>
        <p:grpSpPr>
          <a:xfrm>
            <a:off x="0" y="5572573"/>
            <a:ext cx="5031724" cy="2085975"/>
            <a:chOff x="0" y="0"/>
            <a:chExt cx="6708966" cy="278130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6709029" cy="2781300"/>
            </a:xfrm>
            <a:custGeom>
              <a:avLst/>
              <a:gdLst/>
              <a:ahLst/>
              <a:cxnLst/>
              <a:rect l="l" t="t" r="r" b="b"/>
              <a:pathLst>
                <a:path w="6709029" h="2781300">
                  <a:moveTo>
                    <a:pt x="0" y="0"/>
                  </a:moveTo>
                  <a:lnTo>
                    <a:pt x="6709029" y="0"/>
                  </a:lnTo>
                  <a:lnTo>
                    <a:pt x="6709029" y="2781300"/>
                  </a:lnTo>
                  <a:lnTo>
                    <a:pt x="0" y="2781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978"/>
              </a:stretch>
            </a:blipFill>
          </p:spPr>
        </p:sp>
      </p:grpSp>
      <p:grpSp>
        <p:nvGrpSpPr>
          <p:cNvPr id="75" name="Group 75"/>
          <p:cNvGrpSpPr/>
          <p:nvPr/>
        </p:nvGrpSpPr>
        <p:grpSpPr>
          <a:xfrm>
            <a:off x="8890111" y="1849142"/>
            <a:ext cx="5599109" cy="6785543"/>
            <a:chOff x="0" y="0"/>
            <a:chExt cx="5599112" cy="6785534"/>
          </a:xfrm>
        </p:grpSpPr>
        <p:sp>
          <p:nvSpPr>
            <p:cNvPr id="76" name="Freeform 76"/>
            <p:cNvSpPr/>
            <p:nvPr/>
          </p:nvSpPr>
          <p:spPr>
            <a:xfrm>
              <a:off x="77165" y="91739"/>
              <a:ext cx="5441623" cy="6558380"/>
            </a:xfrm>
            <a:custGeom>
              <a:avLst/>
              <a:gdLst/>
              <a:ahLst/>
              <a:cxnLst/>
              <a:rect l="l" t="t" r="r" b="b"/>
              <a:pathLst>
                <a:path w="5441623" h="6558380">
                  <a:moveTo>
                    <a:pt x="5440734" y="4097734"/>
                  </a:moveTo>
                  <a:cubicBezTo>
                    <a:pt x="5444671" y="4378531"/>
                    <a:pt x="5407968" y="4640912"/>
                    <a:pt x="5310940" y="4891483"/>
                  </a:cubicBezTo>
                  <a:cubicBezTo>
                    <a:pt x="5196894" y="5186631"/>
                    <a:pt x="5001568" y="5400499"/>
                    <a:pt x="4686989" y="5485843"/>
                  </a:cubicBezTo>
                  <a:cubicBezTo>
                    <a:pt x="4474645" y="5543628"/>
                    <a:pt x="4264841" y="5518609"/>
                    <a:pt x="4057704" y="5453077"/>
                  </a:cubicBezTo>
                  <a:cubicBezTo>
                    <a:pt x="3952801" y="5420311"/>
                    <a:pt x="3850567" y="5378274"/>
                    <a:pt x="3744394" y="5352112"/>
                  </a:cubicBezTo>
                  <a:cubicBezTo>
                    <a:pt x="3516302" y="5295724"/>
                    <a:pt x="3297354" y="5336364"/>
                    <a:pt x="3085010" y="5426915"/>
                  </a:cubicBezTo>
                  <a:cubicBezTo>
                    <a:pt x="2875206" y="5514799"/>
                    <a:pt x="2690421" y="5643323"/>
                    <a:pt x="2509572" y="5779848"/>
                  </a:cubicBezTo>
                  <a:cubicBezTo>
                    <a:pt x="2284147" y="5950408"/>
                    <a:pt x="2065199" y="6131383"/>
                    <a:pt x="1818692" y="6274385"/>
                  </a:cubicBezTo>
                  <a:cubicBezTo>
                    <a:pt x="1585393" y="6409513"/>
                    <a:pt x="1340156" y="6514414"/>
                    <a:pt x="1068884" y="6548577"/>
                  </a:cubicBezTo>
                  <a:cubicBezTo>
                    <a:pt x="427914" y="6629858"/>
                    <a:pt x="16180" y="6194375"/>
                    <a:pt x="559" y="5661737"/>
                  </a:cubicBezTo>
                  <a:cubicBezTo>
                    <a:pt x="-7315" y="5384878"/>
                    <a:pt x="68758" y="5131767"/>
                    <a:pt x="182804" y="4886403"/>
                  </a:cubicBezTo>
                  <a:cubicBezTo>
                    <a:pt x="291643" y="4652850"/>
                    <a:pt x="433248" y="4438983"/>
                    <a:pt x="566852" y="4221305"/>
                  </a:cubicBezTo>
                  <a:cubicBezTo>
                    <a:pt x="743764" y="3936571"/>
                    <a:pt x="920802" y="3651964"/>
                    <a:pt x="1054533" y="3342338"/>
                  </a:cubicBezTo>
                  <a:cubicBezTo>
                    <a:pt x="1219760" y="2961847"/>
                    <a:pt x="1323265" y="2567004"/>
                    <a:pt x="1344220" y="2149809"/>
                  </a:cubicBezTo>
                  <a:cubicBezTo>
                    <a:pt x="1354761" y="1949149"/>
                    <a:pt x="1354761" y="1747093"/>
                    <a:pt x="1375716" y="1547703"/>
                  </a:cubicBezTo>
                  <a:cubicBezTo>
                    <a:pt x="1408482" y="1238077"/>
                    <a:pt x="1476681" y="940262"/>
                    <a:pt x="1657529" y="679278"/>
                  </a:cubicBezTo>
                  <a:cubicBezTo>
                    <a:pt x="1882954" y="357841"/>
                    <a:pt x="2194993" y="162388"/>
                    <a:pt x="2567231" y="60026"/>
                  </a:cubicBezTo>
                  <a:cubicBezTo>
                    <a:pt x="2885874" y="-28239"/>
                    <a:pt x="3207057" y="-17698"/>
                    <a:pt x="3521636" y="81997"/>
                  </a:cubicBezTo>
                  <a:cubicBezTo>
                    <a:pt x="3718232" y="144989"/>
                    <a:pt x="3889936" y="255225"/>
                    <a:pt x="4051226" y="382479"/>
                  </a:cubicBezTo>
                  <a:cubicBezTo>
                    <a:pt x="4435274" y="685500"/>
                    <a:pt x="4652953" y="1085677"/>
                    <a:pt x="4738170" y="1564467"/>
                  </a:cubicBezTo>
                  <a:cubicBezTo>
                    <a:pt x="4760395" y="1687784"/>
                    <a:pt x="4776143" y="1812371"/>
                    <a:pt x="4807639" y="1933147"/>
                  </a:cubicBezTo>
                  <a:cubicBezTo>
                    <a:pt x="4854883" y="2119456"/>
                    <a:pt x="4924352" y="2299161"/>
                    <a:pt x="5002965" y="2474929"/>
                  </a:cubicBezTo>
                  <a:cubicBezTo>
                    <a:pt x="5139236" y="2784555"/>
                    <a:pt x="5271697" y="3095451"/>
                    <a:pt x="5351707" y="3426031"/>
                  </a:cubicBezTo>
                  <a:cubicBezTo>
                    <a:pt x="5410635" y="3650313"/>
                    <a:pt x="5447465" y="3878659"/>
                    <a:pt x="5440861" y="4097734"/>
                  </a:cubicBezTo>
                  <a:close/>
                </a:path>
              </a:pathLst>
            </a:custGeom>
            <a:solidFill>
              <a:srgbClr val="92A884">
                <a:alpha val="48627"/>
              </a:srgbClr>
            </a:solidFill>
          </p:spPr>
        </p:sp>
        <p:sp>
          <p:nvSpPr>
            <p:cNvPr id="77" name="Freeform 77"/>
            <p:cNvSpPr/>
            <p:nvPr/>
          </p:nvSpPr>
          <p:spPr>
            <a:xfrm>
              <a:off x="63500" y="63500"/>
              <a:ext cx="5472052" cy="6658477"/>
            </a:xfrm>
            <a:custGeom>
              <a:avLst/>
              <a:gdLst/>
              <a:ahLst/>
              <a:cxnLst/>
              <a:rect l="l" t="t" r="r" b="b"/>
              <a:pathLst>
                <a:path w="5472052" h="6658477">
                  <a:moveTo>
                    <a:pt x="0" y="6658477"/>
                  </a:moveTo>
                  <a:lnTo>
                    <a:pt x="5472052" y="6658477"/>
                  </a:lnTo>
                  <a:lnTo>
                    <a:pt x="54720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8" name="Freeform 78"/>
            <p:cNvSpPr/>
            <p:nvPr/>
          </p:nvSpPr>
          <p:spPr>
            <a:xfrm>
              <a:off x="1492759" y="145415"/>
              <a:ext cx="1759967" cy="1728977"/>
            </a:xfrm>
            <a:custGeom>
              <a:avLst/>
              <a:gdLst/>
              <a:ahLst/>
              <a:cxnLst/>
              <a:rect l="l" t="t" r="r" b="b"/>
              <a:pathLst>
                <a:path w="1759967" h="1728977">
                  <a:moveTo>
                    <a:pt x="0" y="1728976"/>
                  </a:moveTo>
                  <a:lnTo>
                    <a:pt x="1759967" y="1728976"/>
                  </a:lnTo>
                  <a:lnTo>
                    <a:pt x="17599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9" name="Freeform 79"/>
            <p:cNvSpPr/>
            <p:nvPr/>
          </p:nvSpPr>
          <p:spPr>
            <a:xfrm>
              <a:off x="3437765" y="284353"/>
              <a:ext cx="472948" cy="675639"/>
            </a:xfrm>
            <a:custGeom>
              <a:avLst/>
              <a:gdLst/>
              <a:ahLst/>
              <a:cxnLst/>
              <a:rect l="l" t="t" r="r" b="b"/>
              <a:pathLst>
                <a:path w="472948" h="675639">
                  <a:moveTo>
                    <a:pt x="0" y="675639"/>
                  </a:moveTo>
                  <a:lnTo>
                    <a:pt x="472948" y="675639"/>
                  </a:lnTo>
                  <a:lnTo>
                    <a:pt x="4729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80" name="Freeform 80"/>
            <p:cNvSpPr/>
            <p:nvPr/>
          </p:nvSpPr>
          <p:spPr>
            <a:xfrm>
              <a:off x="998983" y="850772"/>
              <a:ext cx="472948" cy="675640"/>
            </a:xfrm>
            <a:custGeom>
              <a:avLst/>
              <a:gdLst/>
              <a:ahLst/>
              <a:cxnLst/>
              <a:rect l="l" t="t" r="r" b="b"/>
              <a:pathLst>
                <a:path w="472948" h="675640">
                  <a:moveTo>
                    <a:pt x="0" y="675640"/>
                  </a:moveTo>
                  <a:lnTo>
                    <a:pt x="472948" y="675640"/>
                  </a:lnTo>
                  <a:lnTo>
                    <a:pt x="4729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81" name="Freeform 81"/>
            <p:cNvSpPr/>
            <p:nvPr/>
          </p:nvSpPr>
          <p:spPr>
            <a:xfrm>
              <a:off x="3252726" y="1620392"/>
              <a:ext cx="2151254" cy="2741674"/>
            </a:xfrm>
            <a:custGeom>
              <a:avLst/>
              <a:gdLst/>
              <a:ahLst/>
              <a:cxnLst/>
              <a:rect l="l" t="t" r="r" b="b"/>
              <a:pathLst>
                <a:path w="2151254" h="2741674">
                  <a:moveTo>
                    <a:pt x="0" y="2741674"/>
                  </a:moveTo>
                  <a:lnTo>
                    <a:pt x="2151254" y="2741674"/>
                  </a:lnTo>
                  <a:lnTo>
                    <a:pt x="21512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82" name="Freeform 82"/>
            <p:cNvSpPr/>
            <p:nvPr/>
          </p:nvSpPr>
          <p:spPr>
            <a:xfrm>
              <a:off x="63500" y="2095625"/>
              <a:ext cx="3531237" cy="3510405"/>
            </a:xfrm>
            <a:custGeom>
              <a:avLst/>
              <a:gdLst/>
              <a:ahLst/>
              <a:cxnLst/>
              <a:rect l="l" t="t" r="r" b="b"/>
              <a:pathLst>
                <a:path w="3531237" h="3510405">
                  <a:moveTo>
                    <a:pt x="0" y="3510405"/>
                  </a:moveTo>
                  <a:lnTo>
                    <a:pt x="3531237" y="3510405"/>
                  </a:lnTo>
                  <a:lnTo>
                    <a:pt x="353123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83" name="Freeform 83"/>
            <p:cNvSpPr/>
            <p:nvPr/>
          </p:nvSpPr>
          <p:spPr>
            <a:xfrm>
              <a:off x="4543682" y="4071617"/>
              <a:ext cx="472948" cy="675639"/>
            </a:xfrm>
            <a:custGeom>
              <a:avLst/>
              <a:gdLst/>
              <a:ahLst/>
              <a:cxnLst/>
              <a:rect l="l" t="t" r="r" b="b"/>
              <a:pathLst>
                <a:path w="472948" h="675639">
                  <a:moveTo>
                    <a:pt x="0" y="675639"/>
                  </a:moveTo>
                  <a:lnTo>
                    <a:pt x="472947" y="675639"/>
                  </a:lnTo>
                  <a:lnTo>
                    <a:pt x="4729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84" name="Freeform 84"/>
            <p:cNvSpPr/>
            <p:nvPr/>
          </p:nvSpPr>
          <p:spPr>
            <a:xfrm>
              <a:off x="2865503" y="5196709"/>
              <a:ext cx="1617473" cy="1127886"/>
            </a:xfrm>
            <a:custGeom>
              <a:avLst/>
              <a:gdLst/>
              <a:ahLst/>
              <a:cxnLst/>
              <a:rect l="l" t="t" r="r" b="b"/>
              <a:pathLst>
                <a:path w="1617473" h="1127886">
                  <a:moveTo>
                    <a:pt x="0" y="1127886"/>
                  </a:moveTo>
                  <a:lnTo>
                    <a:pt x="1617472" y="1127886"/>
                  </a:lnTo>
                  <a:lnTo>
                    <a:pt x="161747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85" name="Freeform 85"/>
            <p:cNvSpPr/>
            <p:nvPr/>
          </p:nvSpPr>
          <p:spPr>
            <a:xfrm>
              <a:off x="2228851" y="5760588"/>
              <a:ext cx="472948" cy="675640"/>
            </a:xfrm>
            <a:custGeom>
              <a:avLst/>
              <a:gdLst/>
              <a:ahLst/>
              <a:cxnLst/>
              <a:rect l="l" t="t" r="r" b="b"/>
              <a:pathLst>
                <a:path w="472948" h="675640">
                  <a:moveTo>
                    <a:pt x="0" y="675640"/>
                  </a:moveTo>
                  <a:lnTo>
                    <a:pt x="472949" y="675640"/>
                  </a:lnTo>
                  <a:lnTo>
                    <a:pt x="47294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86" name="TextBox 86"/>
          <p:cNvSpPr txBox="1"/>
          <p:nvPr/>
        </p:nvSpPr>
        <p:spPr>
          <a:xfrm rot="-321900">
            <a:off x="2032844" y="3738099"/>
            <a:ext cx="6344899" cy="1392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461"/>
              </a:lnSpc>
            </a:pPr>
            <a:r>
              <a:rPr lang="en-US" sz="8186">
                <a:solidFill>
                  <a:srgbClr val="1F4213"/>
                </a:solidFill>
                <a:latin typeface="Dekko"/>
                <a:ea typeface="Dekko"/>
                <a:cs typeface="Dekko"/>
                <a:sym typeface="Dekko"/>
              </a:rPr>
              <a:t>El trayecto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9778070" y="3144574"/>
            <a:ext cx="1347130" cy="519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2F1EB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Paris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10667209" y="8055626"/>
            <a:ext cx="2214411" cy="519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2F1EB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Barcelona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12618224" y="2442724"/>
            <a:ext cx="1707375" cy="519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2F1EB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Troyes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12796114" y="6309493"/>
            <a:ext cx="2977286" cy="519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 err="1">
                <a:solidFill>
                  <a:srgbClr val="F2F1EB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Torrefarrera</a:t>
            </a:r>
            <a:endParaRPr lang="en-US" sz="3000" dirty="0">
              <a:solidFill>
                <a:srgbClr val="F2F1EB"/>
              </a:solidFill>
              <a:latin typeface="Playwrite US Trad"/>
              <a:ea typeface="Playwrite US Trad"/>
              <a:cs typeface="Playwrite US Trad"/>
              <a:sym typeface="Playwrite US Tra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7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765280">
            <a:off x="8849468" y="7481221"/>
            <a:ext cx="4477531" cy="5136518"/>
            <a:chOff x="0" y="0"/>
            <a:chExt cx="5970041" cy="68486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70016" cy="6848729"/>
            </a:xfrm>
            <a:custGeom>
              <a:avLst/>
              <a:gdLst/>
              <a:ahLst/>
              <a:cxnLst/>
              <a:rect l="l" t="t" r="r" b="b"/>
              <a:pathLst>
                <a:path w="5970016" h="6848729">
                  <a:moveTo>
                    <a:pt x="5970016" y="113030"/>
                  </a:moveTo>
                  <a:lnTo>
                    <a:pt x="14859" y="0"/>
                  </a:lnTo>
                  <a:lnTo>
                    <a:pt x="0" y="780415"/>
                  </a:lnTo>
                  <a:lnTo>
                    <a:pt x="5842127" y="6848729"/>
                  </a:lnTo>
                  <a:lnTo>
                    <a:pt x="5970016" y="113030"/>
                  </a:lnTo>
                  <a:close/>
                </a:path>
              </a:pathLst>
            </a:custGeom>
            <a:blipFill>
              <a:blip r:embed="rId2"/>
              <a:stretch>
                <a:fillRect l="-2639" b="-342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1680393" y="0"/>
            <a:ext cx="6607607" cy="5550475"/>
            <a:chOff x="0" y="0"/>
            <a:chExt cx="8810142" cy="74006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810117" cy="7400671"/>
            </a:xfrm>
            <a:custGeom>
              <a:avLst/>
              <a:gdLst/>
              <a:ahLst/>
              <a:cxnLst/>
              <a:rect l="l" t="t" r="r" b="b"/>
              <a:pathLst>
                <a:path w="8810117" h="7400671">
                  <a:moveTo>
                    <a:pt x="0" y="0"/>
                  </a:moveTo>
                  <a:lnTo>
                    <a:pt x="8810117" y="0"/>
                  </a:lnTo>
                  <a:lnTo>
                    <a:pt x="8810117" y="7400671"/>
                  </a:lnTo>
                  <a:lnTo>
                    <a:pt x="0" y="74006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8268" r="-57126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2612624" y="3611880"/>
            <a:ext cx="5306568" cy="5818632"/>
          </a:xfrm>
          <a:custGeom>
            <a:avLst/>
            <a:gdLst/>
            <a:ahLst/>
            <a:cxnLst/>
            <a:rect l="l" t="t" r="r" b="b"/>
            <a:pathLst>
              <a:path w="5306568" h="5818632">
                <a:moveTo>
                  <a:pt x="0" y="0"/>
                </a:moveTo>
                <a:lnTo>
                  <a:pt x="5306568" y="0"/>
                </a:lnTo>
                <a:lnTo>
                  <a:pt x="5306568" y="5818632"/>
                </a:lnTo>
                <a:lnTo>
                  <a:pt x="0" y="58186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1015500">
            <a:off x="13356907" y="4196086"/>
            <a:ext cx="3978364" cy="3834003"/>
            <a:chOff x="0" y="0"/>
            <a:chExt cx="5304485" cy="5112004"/>
          </a:xfrm>
        </p:grpSpPr>
        <p:sp>
          <p:nvSpPr>
            <p:cNvPr id="8" name="Freeform 8"/>
            <p:cNvSpPr/>
            <p:nvPr/>
          </p:nvSpPr>
          <p:spPr>
            <a:xfrm>
              <a:off x="-16" y="-32"/>
              <a:ext cx="5304569" cy="5112061"/>
            </a:xfrm>
            <a:custGeom>
              <a:avLst/>
              <a:gdLst/>
              <a:ahLst/>
              <a:cxnLst/>
              <a:rect l="l" t="t" r="r" b="b"/>
              <a:pathLst>
                <a:path w="5304569" h="5112061">
                  <a:moveTo>
                    <a:pt x="14367" y="250857"/>
                  </a:moveTo>
                  <a:cubicBezTo>
                    <a:pt x="5985" y="253397"/>
                    <a:pt x="-365" y="261779"/>
                    <a:pt x="16" y="270796"/>
                  </a:cubicBezTo>
                  <a:lnTo>
                    <a:pt x="240046" y="5093240"/>
                  </a:lnTo>
                  <a:cubicBezTo>
                    <a:pt x="240681" y="5105051"/>
                    <a:pt x="250206" y="5112544"/>
                    <a:pt x="260747" y="5112036"/>
                  </a:cubicBezTo>
                  <a:lnTo>
                    <a:pt x="5285756" y="4861973"/>
                  </a:lnTo>
                  <a:cubicBezTo>
                    <a:pt x="5287280" y="4861846"/>
                    <a:pt x="5288804" y="4861592"/>
                    <a:pt x="5290201" y="4861211"/>
                  </a:cubicBezTo>
                  <a:cubicBezTo>
                    <a:pt x="5298583" y="4858671"/>
                    <a:pt x="5304933" y="4850289"/>
                    <a:pt x="5304552" y="4841272"/>
                  </a:cubicBezTo>
                  <a:lnTo>
                    <a:pt x="5064522" y="20098"/>
                  </a:lnTo>
                  <a:cubicBezTo>
                    <a:pt x="5063887" y="8287"/>
                    <a:pt x="5055632" y="-603"/>
                    <a:pt x="5043694" y="32"/>
                  </a:cubicBezTo>
                  <a:lnTo>
                    <a:pt x="18812" y="250095"/>
                  </a:lnTo>
                  <a:cubicBezTo>
                    <a:pt x="17288" y="250222"/>
                    <a:pt x="15764" y="250476"/>
                    <a:pt x="14367" y="250857"/>
                  </a:cubicBezTo>
                  <a:close/>
                </a:path>
              </a:pathLst>
            </a:custGeom>
            <a:blipFill>
              <a:blip r:embed="rId6"/>
              <a:stretch>
                <a:fillRect l="-27796" t="-80588" r="-19529" b="-125383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2552169" y="3548377"/>
            <a:ext cx="5448805" cy="5948677"/>
          </a:xfrm>
          <a:custGeom>
            <a:avLst/>
            <a:gdLst/>
            <a:ahLst/>
            <a:cxnLst/>
            <a:rect l="l" t="t" r="r" b="b"/>
            <a:pathLst>
              <a:path w="5448805" h="5948677">
                <a:moveTo>
                  <a:pt x="0" y="0"/>
                </a:moveTo>
                <a:lnTo>
                  <a:pt x="5448805" y="0"/>
                </a:lnTo>
                <a:lnTo>
                  <a:pt x="5448805" y="5948677"/>
                </a:lnTo>
                <a:lnTo>
                  <a:pt x="0" y="594867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0" y="0"/>
            <a:ext cx="3278400" cy="3791893"/>
            <a:chOff x="0" y="0"/>
            <a:chExt cx="4371200" cy="505585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371213" cy="5055870"/>
            </a:xfrm>
            <a:custGeom>
              <a:avLst/>
              <a:gdLst/>
              <a:ahLst/>
              <a:cxnLst/>
              <a:rect l="l" t="t" r="r" b="b"/>
              <a:pathLst>
                <a:path w="4371213" h="5055870">
                  <a:moveTo>
                    <a:pt x="0" y="0"/>
                  </a:moveTo>
                  <a:lnTo>
                    <a:pt x="4371213" y="0"/>
                  </a:lnTo>
                  <a:lnTo>
                    <a:pt x="4371213" y="5055870"/>
                  </a:lnTo>
                  <a:lnTo>
                    <a:pt x="0" y="50558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6262" t="-79603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 rot="-500639">
            <a:off x="534991" y="420914"/>
            <a:ext cx="8379456" cy="10149988"/>
            <a:chOff x="0" y="0"/>
            <a:chExt cx="11172609" cy="135333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172723" cy="13533433"/>
            </a:xfrm>
            <a:custGeom>
              <a:avLst/>
              <a:gdLst/>
              <a:ahLst/>
              <a:cxnLst/>
              <a:rect l="l" t="t" r="r" b="b"/>
              <a:pathLst>
                <a:path w="11172723" h="13533433">
                  <a:moveTo>
                    <a:pt x="11172596" y="68018"/>
                  </a:moveTo>
                  <a:lnTo>
                    <a:pt x="473108" y="0"/>
                  </a:lnTo>
                  <a:lnTo>
                    <a:pt x="60140" y="2958837"/>
                  </a:lnTo>
                  <a:lnTo>
                    <a:pt x="0" y="13400443"/>
                  </a:lnTo>
                  <a:lnTo>
                    <a:pt x="422554" y="13465563"/>
                  </a:lnTo>
                  <a:lnTo>
                    <a:pt x="11095123" y="13533433"/>
                  </a:lnTo>
                  <a:lnTo>
                    <a:pt x="11116264" y="9866285"/>
                  </a:lnTo>
                  <a:lnTo>
                    <a:pt x="11172723" y="68156"/>
                  </a:lnTo>
                  <a:close/>
                </a:path>
              </a:pathLst>
            </a:custGeom>
            <a:blipFill>
              <a:blip r:embed="rId9"/>
              <a:stretch>
                <a:fillRect l="-2539" t="-19" r="-2534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 rot="-2160000">
            <a:off x="5389016" y="8196234"/>
            <a:ext cx="3992366" cy="996210"/>
            <a:chOff x="0" y="0"/>
            <a:chExt cx="5323154" cy="132828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323205" cy="1328293"/>
            </a:xfrm>
            <a:custGeom>
              <a:avLst/>
              <a:gdLst/>
              <a:ahLst/>
              <a:cxnLst/>
              <a:rect l="l" t="t" r="r" b="b"/>
              <a:pathLst>
                <a:path w="5323205" h="1328293">
                  <a:moveTo>
                    <a:pt x="5321300" y="0"/>
                  </a:moveTo>
                  <a:lnTo>
                    <a:pt x="4780026" y="762"/>
                  </a:lnTo>
                  <a:lnTo>
                    <a:pt x="0" y="7493"/>
                  </a:lnTo>
                  <a:lnTo>
                    <a:pt x="1905" y="1328293"/>
                  </a:lnTo>
                  <a:lnTo>
                    <a:pt x="5323205" y="1320800"/>
                  </a:lnTo>
                  <a:lnTo>
                    <a:pt x="532130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 rot="844500">
            <a:off x="14431775" y="3807847"/>
            <a:ext cx="2695594" cy="666836"/>
            <a:chOff x="0" y="0"/>
            <a:chExt cx="3594125" cy="88911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594100" cy="889127"/>
            </a:xfrm>
            <a:custGeom>
              <a:avLst/>
              <a:gdLst/>
              <a:ahLst/>
              <a:cxnLst/>
              <a:rect l="l" t="t" r="r" b="b"/>
              <a:pathLst>
                <a:path w="3594100" h="889127">
                  <a:moveTo>
                    <a:pt x="0" y="0"/>
                  </a:moveTo>
                  <a:lnTo>
                    <a:pt x="0" y="889000"/>
                  </a:lnTo>
                  <a:lnTo>
                    <a:pt x="3594100" y="889127"/>
                  </a:lnTo>
                  <a:lnTo>
                    <a:pt x="3594100" y="1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b="1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 rot="-1152540">
            <a:off x="89154" y="575872"/>
            <a:ext cx="3505571" cy="991905"/>
            <a:chOff x="0" y="0"/>
            <a:chExt cx="4674095" cy="13225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674108" cy="1322578"/>
            </a:xfrm>
            <a:custGeom>
              <a:avLst/>
              <a:gdLst/>
              <a:ahLst/>
              <a:cxnLst/>
              <a:rect l="l" t="t" r="r" b="b"/>
              <a:pathLst>
                <a:path w="4674108" h="1322578">
                  <a:moveTo>
                    <a:pt x="4673600" y="0"/>
                  </a:moveTo>
                  <a:lnTo>
                    <a:pt x="0" y="1778"/>
                  </a:lnTo>
                  <a:lnTo>
                    <a:pt x="381" y="1181608"/>
                  </a:lnTo>
                  <a:lnTo>
                    <a:pt x="381" y="1322578"/>
                  </a:lnTo>
                  <a:lnTo>
                    <a:pt x="311912" y="1322451"/>
                  </a:lnTo>
                  <a:lnTo>
                    <a:pt x="4674108" y="1320800"/>
                  </a:lnTo>
                  <a:lnTo>
                    <a:pt x="4673600" y="0"/>
                  </a:lnTo>
                  <a:close/>
                </a:path>
              </a:pathLst>
            </a:custGeom>
            <a:blipFill>
              <a:blip r:embed="rId12"/>
              <a:stretch>
                <a:fillRect b="2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 rot="-566220">
            <a:off x="14398600" y="7744101"/>
            <a:ext cx="2962380" cy="2143268"/>
            <a:chOff x="0" y="0"/>
            <a:chExt cx="3949840" cy="285769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949827" cy="2857627"/>
            </a:xfrm>
            <a:custGeom>
              <a:avLst/>
              <a:gdLst/>
              <a:ahLst/>
              <a:cxnLst/>
              <a:rect l="l" t="t" r="r" b="b"/>
              <a:pathLst>
                <a:path w="3949827" h="2857627">
                  <a:moveTo>
                    <a:pt x="3949700" y="0"/>
                  </a:moveTo>
                  <a:lnTo>
                    <a:pt x="0" y="127"/>
                  </a:lnTo>
                  <a:lnTo>
                    <a:pt x="127" y="2492121"/>
                  </a:lnTo>
                  <a:lnTo>
                    <a:pt x="127" y="2857627"/>
                  </a:lnTo>
                  <a:lnTo>
                    <a:pt x="3949827" y="2857500"/>
                  </a:lnTo>
                  <a:lnTo>
                    <a:pt x="3949700" y="0"/>
                  </a:lnTo>
                  <a:close/>
                </a:path>
              </a:pathLst>
            </a:custGeom>
            <a:blipFill>
              <a:blip r:embed="rId13"/>
              <a:stretch>
                <a:fillRect b="-2"/>
              </a:stretch>
            </a:blipFill>
          </p:spPr>
        </p:sp>
      </p:grpSp>
      <p:sp>
        <p:nvSpPr>
          <p:cNvPr id="22" name="Freeform 22"/>
          <p:cNvSpPr/>
          <p:nvPr/>
        </p:nvSpPr>
        <p:spPr>
          <a:xfrm>
            <a:off x="9117835" y="755904"/>
            <a:ext cx="5104133" cy="5705856"/>
          </a:xfrm>
          <a:custGeom>
            <a:avLst/>
            <a:gdLst/>
            <a:ahLst/>
            <a:cxnLst/>
            <a:rect l="l" t="t" r="r" b="b"/>
            <a:pathLst>
              <a:path w="5104133" h="5705856">
                <a:moveTo>
                  <a:pt x="0" y="0"/>
                </a:moveTo>
                <a:lnTo>
                  <a:pt x="5104133" y="0"/>
                </a:lnTo>
                <a:lnTo>
                  <a:pt x="5104133" y="5705856"/>
                </a:lnTo>
                <a:lnTo>
                  <a:pt x="0" y="570585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 rot="-624480">
            <a:off x="9589018" y="1278550"/>
            <a:ext cx="3981821" cy="3828802"/>
            <a:chOff x="0" y="0"/>
            <a:chExt cx="5309095" cy="5105070"/>
          </a:xfrm>
        </p:grpSpPr>
        <p:sp>
          <p:nvSpPr>
            <p:cNvPr id="24" name="Freeform 24"/>
            <p:cNvSpPr/>
            <p:nvPr/>
          </p:nvSpPr>
          <p:spPr>
            <a:xfrm>
              <a:off x="-6" y="-5"/>
              <a:ext cx="5309121" cy="5105156"/>
            </a:xfrm>
            <a:custGeom>
              <a:avLst/>
              <a:gdLst/>
              <a:ahLst/>
              <a:cxnLst/>
              <a:rect l="l" t="t" r="r" b="b"/>
              <a:pathLst>
                <a:path w="5309121" h="5105156">
                  <a:moveTo>
                    <a:pt x="5292858" y="105923"/>
                  </a:moveTo>
                  <a:cubicBezTo>
                    <a:pt x="5291715" y="105669"/>
                    <a:pt x="5290572" y="105542"/>
                    <a:pt x="5289302" y="105542"/>
                  </a:cubicBezTo>
                  <a:lnTo>
                    <a:pt x="122053" y="5"/>
                  </a:lnTo>
                  <a:cubicBezTo>
                    <a:pt x="111258" y="-249"/>
                    <a:pt x="101606" y="9022"/>
                    <a:pt x="101352" y="19944"/>
                  </a:cubicBezTo>
                  <a:lnTo>
                    <a:pt x="6" y="4978786"/>
                  </a:lnTo>
                  <a:cubicBezTo>
                    <a:pt x="-248" y="4989708"/>
                    <a:pt x="7118" y="4997455"/>
                    <a:pt x="16516" y="4999106"/>
                  </a:cubicBezTo>
                  <a:cubicBezTo>
                    <a:pt x="17659" y="4999360"/>
                    <a:pt x="18802" y="4999487"/>
                    <a:pt x="19945" y="4999487"/>
                  </a:cubicBezTo>
                  <a:lnTo>
                    <a:pt x="5187067" y="5105151"/>
                  </a:lnTo>
                  <a:cubicBezTo>
                    <a:pt x="5197862" y="5105405"/>
                    <a:pt x="5207514" y="5096134"/>
                    <a:pt x="5207768" y="5085339"/>
                  </a:cubicBezTo>
                  <a:lnTo>
                    <a:pt x="5309114" y="127767"/>
                  </a:lnTo>
                  <a:cubicBezTo>
                    <a:pt x="5309368" y="116845"/>
                    <a:pt x="5302891" y="107955"/>
                    <a:pt x="5292858" y="106050"/>
                  </a:cubicBezTo>
                  <a:close/>
                </a:path>
              </a:pathLst>
            </a:custGeom>
            <a:blipFill>
              <a:blip r:embed="rId16"/>
              <a:stretch>
                <a:fillRect l="-8389" t="-83127" r="-5596" b="-65262"/>
              </a:stretch>
            </a:blipFill>
          </p:spPr>
        </p:sp>
      </p:grpSp>
      <p:sp>
        <p:nvSpPr>
          <p:cNvPr id="25" name="Freeform 25"/>
          <p:cNvSpPr/>
          <p:nvPr/>
        </p:nvSpPr>
        <p:spPr>
          <a:xfrm>
            <a:off x="9056113" y="690477"/>
            <a:ext cx="5250685" cy="5834786"/>
          </a:xfrm>
          <a:custGeom>
            <a:avLst/>
            <a:gdLst/>
            <a:ahLst/>
            <a:cxnLst/>
            <a:rect l="l" t="t" r="r" b="b"/>
            <a:pathLst>
              <a:path w="5250685" h="5834786">
                <a:moveTo>
                  <a:pt x="0" y="0"/>
                </a:moveTo>
                <a:lnTo>
                  <a:pt x="5250685" y="0"/>
                </a:lnTo>
                <a:lnTo>
                  <a:pt x="5250685" y="5834786"/>
                </a:lnTo>
                <a:lnTo>
                  <a:pt x="0" y="583478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grpSp>
        <p:nvGrpSpPr>
          <p:cNvPr id="26" name="Group 26"/>
          <p:cNvGrpSpPr/>
          <p:nvPr/>
        </p:nvGrpSpPr>
        <p:grpSpPr>
          <a:xfrm rot="-554100">
            <a:off x="9802778" y="813845"/>
            <a:ext cx="2771794" cy="685876"/>
            <a:chOff x="0" y="0"/>
            <a:chExt cx="3695725" cy="91450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695700" cy="914527"/>
            </a:xfrm>
            <a:custGeom>
              <a:avLst/>
              <a:gdLst/>
              <a:ahLst/>
              <a:cxnLst/>
              <a:rect l="l" t="t" r="r" b="b"/>
              <a:pathLst>
                <a:path w="3695700" h="914527">
                  <a:moveTo>
                    <a:pt x="3695700" y="0"/>
                  </a:moveTo>
                  <a:lnTo>
                    <a:pt x="0" y="127"/>
                  </a:lnTo>
                  <a:lnTo>
                    <a:pt x="0" y="914527"/>
                  </a:lnTo>
                  <a:lnTo>
                    <a:pt x="3695700" y="914400"/>
                  </a:lnTo>
                  <a:lnTo>
                    <a:pt x="3695700" y="0"/>
                  </a:lnTo>
                  <a:close/>
                </a:path>
              </a:pathLst>
            </a:custGeom>
            <a:blipFill>
              <a:blip r:embed="rId11"/>
              <a:stretch>
                <a:fillRect b="2"/>
              </a:stretch>
            </a:blipFill>
          </p:spPr>
        </p:sp>
      </p:grpSp>
      <p:sp>
        <p:nvSpPr>
          <p:cNvPr id="28" name="Freeform 28"/>
          <p:cNvSpPr/>
          <p:nvPr/>
        </p:nvSpPr>
        <p:spPr>
          <a:xfrm>
            <a:off x="-1319955" y="6868935"/>
            <a:ext cx="3745697" cy="4776121"/>
          </a:xfrm>
          <a:custGeom>
            <a:avLst/>
            <a:gdLst/>
            <a:ahLst/>
            <a:cxnLst/>
            <a:rect l="l" t="t" r="r" b="b"/>
            <a:pathLst>
              <a:path w="3745697" h="4776121">
                <a:moveTo>
                  <a:pt x="0" y="0"/>
                </a:moveTo>
                <a:lnTo>
                  <a:pt x="3745696" y="0"/>
                </a:lnTo>
                <a:lnTo>
                  <a:pt x="3745696" y="4776120"/>
                </a:lnTo>
                <a:lnTo>
                  <a:pt x="0" y="477612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 rot="-208260">
            <a:off x="3531078" y="634157"/>
            <a:ext cx="2103453" cy="1110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43"/>
              </a:lnSpc>
            </a:pPr>
            <a:r>
              <a:rPr lang="en-US" sz="6531" dirty="0">
                <a:solidFill>
                  <a:srgbClr val="1F4213"/>
                </a:solidFill>
                <a:latin typeface="Dekko"/>
                <a:ea typeface="Dekko"/>
                <a:cs typeface="Dekko"/>
                <a:sym typeface="Dekko"/>
              </a:rPr>
              <a:t> Día 1</a:t>
            </a:r>
          </a:p>
        </p:txBody>
      </p:sp>
      <p:sp>
        <p:nvSpPr>
          <p:cNvPr id="30" name="TextBox 30"/>
          <p:cNvSpPr txBox="1"/>
          <p:nvPr/>
        </p:nvSpPr>
        <p:spPr>
          <a:xfrm rot="-197640">
            <a:off x="1684997" y="1669947"/>
            <a:ext cx="6657795" cy="8598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-Presentación del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proyecto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“Agir Vert”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en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el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instituto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Juan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Solà</a:t>
            </a:r>
            <a:endParaRPr lang="en-US" sz="3000" dirty="0">
              <a:solidFill>
                <a:srgbClr val="86836A"/>
              </a:solidFill>
              <a:latin typeface="Playwrite US Trad"/>
              <a:ea typeface="Playwrite US Trad"/>
              <a:cs typeface="Playwrite US Trad"/>
              <a:sym typeface="Playwrite US Trad"/>
            </a:endParaRPr>
          </a:p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-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Recepciо́n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en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el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ayuntamiento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de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Torrefarrera</a:t>
            </a:r>
            <a:endParaRPr lang="en-US" sz="3000" dirty="0">
              <a:solidFill>
                <a:srgbClr val="86836A"/>
              </a:solidFill>
              <a:latin typeface="Playwrite US Trad"/>
              <a:ea typeface="Playwrite US Trad"/>
              <a:cs typeface="Playwrite US Trad"/>
              <a:sym typeface="Playwrite US Trad"/>
            </a:endParaRPr>
          </a:p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-Visita a las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artes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callejeras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de la ciudad  y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vuelta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al Instituto para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matricularse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en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</a:p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e-Twinning y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empezar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las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actividades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coloborativas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internacionales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</a:p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-Visita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espacio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Alzinar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</a:p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-Final de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tarde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agradable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con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todo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el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grupo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en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el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trampolín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park</a:t>
            </a:r>
          </a:p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-Vuelta a casa con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nuestros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compañeros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españoles</a:t>
            </a:r>
            <a:endParaRPr lang="en-US" sz="3000" dirty="0">
              <a:solidFill>
                <a:srgbClr val="86836A"/>
              </a:solidFill>
              <a:latin typeface="Playwrite US Trad"/>
              <a:ea typeface="Playwrite US Trad"/>
              <a:cs typeface="Playwrite US Trad"/>
              <a:sym typeface="Playwrite US Tra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83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6207376" cy="2069201"/>
          </a:xfrm>
          <a:custGeom>
            <a:avLst/>
            <a:gdLst/>
            <a:ahLst/>
            <a:cxnLst/>
            <a:rect l="l" t="t" r="r" b="b"/>
            <a:pathLst>
              <a:path w="6207376" h="2069201">
                <a:moveTo>
                  <a:pt x="0" y="0"/>
                </a:moveTo>
                <a:lnTo>
                  <a:pt x="6207376" y="0"/>
                </a:lnTo>
                <a:lnTo>
                  <a:pt x="6207376" y="2069202"/>
                </a:lnTo>
                <a:lnTo>
                  <a:pt x="0" y="20692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1675080">
            <a:off x="13600195" y="-82115"/>
            <a:ext cx="6976158" cy="8405993"/>
            <a:chOff x="0" y="0"/>
            <a:chExt cx="9301544" cy="112079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301480" cy="11208004"/>
            </a:xfrm>
            <a:custGeom>
              <a:avLst/>
              <a:gdLst/>
              <a:ahLst/>
              <a:cxnLst/>
              <a:rect l="l" t="t" r="r" b="b"/>
              <a:pathLst>
                <a:path w="9301480" h="11208004">
                  <a:moveTo>
                    <a:pt x="0" y="1850136"/>
                  </a:moveTo>
                  <a:lnTo>
                    <a:pt x="251841" y="11208004"/>
                  </a:lnTo>
                  <a:lnTo>
                    <a:pt x="9301480" y="10964418"/>
                  </a:lnTo>
                  <a:lnTo>
                    <a:pt x="3491611" y="0"/>
                  </a:lnTo>
                  <a:close/>
                </a:path>
              </a:pathLst>
            </a:custGeom>
            <a:blipFill>
              <a:blip r:embed="rId4"/>
              <a:stretch>
                <a:fillRect l="-800" t="-10410" r="-2889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 rot="-2826120">
            <a:off x="-1064524" y="4172312"/>
            <a:ext cx="4819307" cy="8150466"/>
            <a:chOff x="0" y="0"/>
            <a:chExt cx="6425743" cy="108672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425692" cy="10867136"/>
            </a:xfrm>
            <a:custGeom>
              <a:avLst/>
              <a:gdLst/>
              <a:ahLst/>
              <a:cxnLst/>
              <a:rect l="l" t="t" r="r" b="b"/>
              <a:pathLst>
                <a:path w="6425692" h="10867136">
                  <a:moveTo>
                    <a:pt x="6425692" y="0"/>
                  </a:moveTo>
                  <a:lnTo>
                    <a:pt x="0" y="5970778"/>
                  </a:lnTo>
                  <a:lnTo>
                    <a:pt x="4497705" y="10811129"/>
                  </a:lnTo>
                  <a:lnTo>
                    <a:pt x="4554728" y="10813161"/>
                  </a:lnTo>
                  <a:lnTo>
                    <a:pt x="6026912" y="10867136"/>
                  </a:lnTo>
                  <a:lnTo>
                    <a:pt x="6425692" y="0"/>
                  </a:lnTo>
                  <a:close/>
                </a:path>
              </a:pathLst>
            </a:custGeom>
            <a:blipFill>
              <a:blip r:embed="rId5"/>
              <a:stretch>
                <a:fillRect l="-20762" t="-5841" r="-208" b="-1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-500639">
            <a:off x="483308" y="453095"/>
            <a:ext cx="8104480" cy="9344330"/>
            <a:chOff x="0" y="0"/>
            <a:chExt cx="10805973" cy="1245910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805922" cy="12459208"/>
            </a:xfrm>
            <a:custGeom>
              <a:avLst/>
              <a:gdLst/>
              <a:ahLst/>
              <a:cxnLst/>
              <a:rect l="l" t="t" r="r" b="b"/>
              <a:pathLst>
                <a:path w="10805922" h="12459208">
                  <a:moveTo>
                    <a:pt x="10442575" y="61976"/>
                  </a:moveTo>
                  <a:lnTo>
                    <a:pt x="204597" y="0"/>
                  </a:lnTo>
                  <a:lnTo>
                    <a:pt x="69342" y="921766"/>
                  </a:lnTo>
                  <a:lnTo>
                    <a:pt x="0" y="12393041"/>
                  </a:lnTo>
                  <a:lnTo>
                    <a:pt x="8255" y="12394311"/>
                  </a:lnTo>
                  <a:lnTo>
                    <a:pt x="10731374" y="12459208"/>
                  </a:lnTo>
                  <a:lnTo>
                    <a:pt x="10805922" y="115189"/>
                  </a:lnTo>
                  <a:close/>
                </a:path>
              </a:pathLst>
            </a:custGeom>
            <a:blipFill>
              <a:blip r:embed="rId6"/>
              <a:stretch>
                <a:fillRect t="-6" r="-3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 rot="-2160000">
            <a:off x="5577192" y="8154419"/>
            <a:ext cx="3992366" cy="996210"/>
            <a:chOff x="0" y="0"/>
            <a:chExt cx="5323154" cy="13282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323205" cy="1328293"/>
            </a:xfrm>
            <a:custGeom>
              <a:avLst/>
              <a:gdLst/>
              <a:ahLst/>
              <a:cxnLst/>
              <a:rect l="l" t="t" r="r" b="b"/>
              <a:pathLst>
                <a:path w="5323205" h="1328293">
                  <a:moveTo>
                    <a:pt x="5321300" y="0"/>
                  </a:moveTo>
                  <a:lnTo>
                    <a:pt x="0" y="7493"/>
                  </a:lnTo>
                  <a:lnTo>
                    <a:pt x="762" y="507873"/>
                  </a:lnTo>
                  <a:lnTo>
                    <a:pt x="1905" y="1328293"/>
                  </a:lnTo>
                  <a:lnTo>
                    <a:pt x="5323205" y="1320800"/>
                  </a:lnTo>
                  <a:lnTo>
                    <a:pt x="532130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11679936" y="393430"/>
            <a:ext cx="5797296" cy="6239018"/>
          </a:xfrm>
          <a:custGeom>
            <a:avLst/>
            <a:gdLst/>
            <a:ahLst/>
            <a:cxnLst/>
            <a:rect l="l" t="t" r="r" b="b"/>
            <a:pathLst>
              <a:path w="5797296" h="6239018">
                <a:moveTo>
                  <a:pt x="0" y="0"/>
                </a:moveTo>
                <a:lnTo>
                  <a:pt x="5797296" y="0"/>
                </a:lnTo>
                <a:lnTo>
                  <a:pt x="5797296" y="6239018"/>
                </a:lnTo>
                <a:lnTo>
                  <a:pt x="0" y="6239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 rot="-4293420">
            <a:off x="12784141" y="1112110"/>
            <a:ext cx="3833660" cy="3986479"/>
            <a:chOff x="0" y="0"/>
            <a:chExt cx="5111547" cy="5315306"/>
          </a:xfrm>
        </p:grpSpPr>
        <p:sp>
          <p:nvSpPr>
            <p:cNvPr id="13" name="Freeform 13"/>
            <p:cNvSpPr/>
            <p:nvPr/>
          </p:nvSpPr>
          <p:spPr>
            <a:xfrm>
              <a:off x="0" y="-5"/>
              <a:ext cx="5111623" cy="5315342"/>
            </a:xfrm>
            <a:custGeom>
              <a:avLst/>
              <a:gdLst/>
              <a:ahLst/>
              <a:cxnLst/>
              <a:rect l="l" t="t" r="r" b="b"/>
              <a:pathLst>
                <a:path w="5111623" h="5315342">
                  <a:moveTo>
                    <a:pt x="5110607" y="121925"/>
                  </a:moveTo>
                  <a:cubicBezTo>
                    <a:pt x="5107940" y="113924"/>
                    <a:pt x="5100320" y="107828"/>
                    <a:pt x="5091811" y="107701"/>
                  </a:cubicBezTo>
                  <a:lnTo>
                    <a:pt x="132969" y="5"/>
                  </a:lnTo>
                  <a:cubicBezTo>
                    <a:pt x="120777" y="-249"/>
                    <a:pt x="112522" y="9022"/>
                    <a:pt x="112268" y="19817"/>
                  </a:cubicBezTo>
                  <a:lnTo>
                    <a:pt x="0" y="5186939"/>
                  </a:lnTo>
                  <a:cubicBezTo>
                    <a:pt x="0" y="5189225"/>
                    <a:pt x="254" y="5191384"/>
                    <a:pt x="1016" y="5193416"/>
                  </a:cubicBezTo>
                  <a:cubicBezTo>
                    <a:pt x="3683" y="5201417"/>
                    <a:pt x="11303" y="5207513"/>
                    <a:pt x="19812" y="5207640"/>
                  </a:cubicBezTo>
                  <a:lnTo>
                    <a:pt x="4977257" y="5315336"/>
                  </a:lnTo>
                  <a:cubicBezTo>
                    <a:pt x="4989449" y="5315590"/>
                    <a:pt x="4999101" y="5307716"/>
                    <a:pt x="4999355" y="5295524"/>
                  </a:cubicBezTo>
                  <a:lnTo>
                    <a:pt x="5111623" y="128529"/>
                  </a:lnTo>
                  <a:cubicBezTo>
                    <a:pt x="5111623" y="126243"/>
                    <a:pt x="5111369" y="124084"/>
                    <a:pt x="5110607" y="122052"/>
                  </a:cubicBezTo>
                  <a:close/>
                </a:path>
              </a:pathLst>
            </a:custGeom>
            <a:blipFill>
              <a:blip r:embed="rId10"/>
              <a:stretch>
                <a:fillRect l="-6354" t="-36946" r="-14954" b="-65232"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11616433" y="332737"/>
            <a:ext cx="5945629" cy="6369301"/>
          </a:xfrm>
          <a:custGeom>
            <a:avLst/>
            <a:gdLst/>
            <a:ahLst/>
            <a:cxnLst/>
            <a:rect l="l" t="t" r="r" b="b"/>
            <a:pathLst>
              <a:path w="5945629" h="6369301">
                <a:moveTo>
                  <a:pt x="0" y="0"/>
                </a:moveTo>
                <a:lnTo>
                  <a:pt x="5945629" y="0"/>
                </a:lnTo>
                <a:lnTo>
                  <a:pt x="5945629" y="6369301"/>
                </a:lnTo>
                <a:lnTo>
                  <a:pt x="0" y="636930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 rot="1181040">
            <a:off x="13957411" y="790956"/>
            <a:ext cx="2771813" cy="685952"/>
            <a:chOff x="0" y="0"/>
            <a:chExt cx="3695751" cy="91460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695700" cy="914654"/>
            </a:xfrm>
            <a:custGeom>
              <a:avLst/>
              <a:gdLst/>
              <a:ahLst/>
              <a:cxnLst/>
              <a:rect l="l" t="t" r="r" b="b"/>
              <a:pathLst>
                <a:path w="3695700" h="914654">
                  <a:moveTo>
                    <a:pt x="0" y="0"/>
                  </a:moveTo>
                  <a:lnTo>
                    <a:pt x="0" y="914400"/>
                  </a:lnTo>
                  <a:lnTo>
                    <a:pt x="3695700" y="914654"/>
                  </a:lnTo>
                  <a:lnTo>
                    <a:pt x="3695700" y="847471"/>
                  </a:lnTo>
                  <a:lnTo>
                    <a:pt x="3695700" y="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r="-1" b="5"/>
              </a:stretch>
            </a:blipFill>
          </p:spPr>
        </p:sp>
      </p:grpSp>
      <p:sp>
        <p:nvSpPr>
          <p:cNvPr id="17" name="Freeform 17"/>
          <p:cNvSpPr/>
          <p:nvPr/>
        </p:nvSpPr>
        <p:spPr>
          <a:xfrm>
            <a:off x="9245051" y="3852672"/>
            <a:ext cx="4833661" cy="5446776"/>
          </a:xfrm>
          <a:custGeom>
            <a:avLst/>
            <a:gdLst/>
            <a:ahLst/>
            <a:cxnLst/>
            <a:rect l="l" t="t" r="r" b="b"/>
            <a:pathLst>
              <a:path w="4833661" h="5446776">
                <a:moveTo>
                  <a:pt x="0" y="0"/>
                </a:moveTo>
                <a:lnTo>
                  <a:pt x="4833661" y="0"/>
                </a:lnTo>
                <a:lnTo>
                  <a:pt x="4833661" y="5446776"/>
                </a:lnTo>
                <a:lnTo>
                  <a:pt x="0" y="544677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 rot="-464880">
            <a:off x="9676667" y="4332542"/>
            <a:ext cx="3822154" cy="3670849"/>
            <a:chOff x="0" y="0"/>
            <a:chExt cx="5096205" cy="489446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096256" cy="4894326"/>
            </a:xfrm>
            <a:custGeom>
              <a:avLst/>
              <a:gdLst/>
              <a:ahLst/>
              <a:cxnLst/>
              <a:rect l="l" t="t" r="r" b="b"/>
              <a:pathLst>
                <a:path w="5096256" h="4894326">
                  <a:moveTo>
                    <a:pt x="5079365" y="26797"/>
                  </a:moveTo>
                  <a:cubicBezTo>
                    <a:pt x="5078476" y="26670"/>
                    <a:pt x="5077460" y="26543"/>
                    <a:pt x="5076571" y="26543"/>
                  </a:cubicBezTo>
                  <a:lnTo>
                    <a:pt x="45466" y="0"/>
                  </a:lnTo>
                  <a:cubicBezTo>
                    <a:pt x="34925" y="0"/>
                    <a:pt x="25781" y="9017"/>
                    <a:pt x="25527" y="19431"/>
                  </a:cubicBezTo>
                  <a:lnTo>
                    <a:pt x="0" y="4848098"/>
                  </a:lnTo>
                  <a:cubicBezTo>
                    <a:pt x="0" y="4858766"/>
                    <a:pt x="7620" y="4866259"/>
                    <a:pt x="16891" y="4867529"/>
                  </a:cubicBezTo>
                  <a:cubicBezTo>
                    <a:pt x="17780" y="4867656"/>
                    <a:pt x="18669" y="4867656"/>
                    <a:pt x="19558" y="4867656"/>
                  </a:cubicBezTo>
                  <a:lnTo>
                    <a:pt x="5050663" y="4894326"/>
                  </a:lnTo>
                  <a:cubicBezTo>
                    <a:pt x="5061204" y="4894326"/>
                    <a:pt x="5070475" y="4885182"/>
                    <a:pt x="5070475" y="4874641"/>
                  </a:cubicBezTo>
                  <a:lnTo>
                    <a:pt x="5096256" y="47879"/>
                  </a:lnTo>
                  <a:cubicBezTo>
                    <a:pt x="5096256" y="36957"/>
                    <a:pt x="5089652" y="28321"/>
                    <a:pt x="5079492" y="26924"/>
                  </a:cubicBezTo>
                  <a:close/>
                </a:path>
              </a:pathLst>
            </a:custGeom>
            <a:blipFill>
              <a:blip r:embed="rId16"/>
              <a:stretch>
                <a:fillRect l="-217" t="-42363" r="-336" b="-42260"/>
              </a:stretch>
            </a:blipFill>
          </p:spPr>
        </p:sp>
      </p:grpSp>
      <p:sp>
        <p:nvSpPr>
          <p:cNvPr id="20" name="Freeform 20"/>
          <p:cNvSpPr/>
          <p:nvPr/>
        </p:nvSpPr>
        <p:spPr>
          <a:xfrm>
            <a:off x="9181548" y="3787635"/>
            <a:ext cx="4982004" cy="5575306"/>
          </a:xfrm>
          <a:custGeom>
            <a:avLst/>
            <a:gdLst/>
            <a:ahLst/>
            <a:cxnLst/>
            <a:rect l="l" t="t" r="r" b="b"/>
            <a:pathLst>
              <a:path w="4982004" h="5575306">
                <a:moveTo>
                  <a:pt x="0" y="0"/>
                </a:moveTo>
                <a:lnTo>
                  <a:pt x="4982003" y="0"/>
                </a:lnTo>
                <a:lnTo>
                  <a:pt x="4982003" y="5575307"/>
                </a:lnTo>
                <a:lnTo>
                  <a:pt x="0" y="557530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grpSp>
        <p:nvGrpSpPr>
          <p:cNvPr id="21" name="Group 21"/>
          <p:cNvGrpSpPr/>
          <p:nvPr/>
        </p:nvGrpSpPr>
        <p:grpSpPr>
          <a:xfrm rot="-446580">
            <a:off x="9919868" y="3841204"/>
            <a:ext cx="2695585" cy="666798"/>
            <a:chOff x="0" y="0"/>
            <a:chExt cx="3594113" cy="88906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594100" cy="889000"/>
            </a:xfrm>
            <a:custGeom>
              <a:avLst/>
              <a:gdLst/>
              <a:ahLst/>
              <a:cxnLst/>
              <a:rect l="l" t="t" r="r" b="b"/>
              <a:pathLst>
                <a:path w="3594100" h="889000">
                  <a:moveTo>
                    <a:pt x="3594100" y="0"/>
                  </a:moveTo>
                  <a:lnTo>
                    <a:pt x="1818386" y="0"/>
                  </a:lnTo>
                  <a:lnTo>
                    <a:pt x="0" y="0"/>
                  </a:lnTo>
                  <a:lnTo>
                    <a:pt x="0" y="889000"/>
                  </a:lnTo>
                  <a:lnTo>
                    <a:pt x="3594100" y="889000"/>
                  </a:lnTo>
                  <a:lnTo>
                    <a:pt x="3594100" y="745998"/>
                  </a:lnTo>
                  <a:lnTo>
                    <a:pt x="3594100" y="0"/>
                  </a:lnTo>
                  <a:close/>
                </a:path>
              </a:pathLst>
            </a:custGeom>
            <a:blipFill>
              <a:blip r:embed="rId13"/>
              <a:stretch>
                <a:fillRect b="-7"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 rot="-5096160">
            <a:off x="8266652" y="-1135066"/>
            <a:ext cx="3531365" cy="5318293"/>
            <a:chOff x="0" y="0"/>
            <a:chExt cx="4708487" cy="709105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708525" cy="7091045"/>
            </a:xfrm>
            <a:custGeom>
              <a:avLst/>
              <a:gdLst/>
              <a:ahLst/>
              <a:cxnLst/>
              <a:rect l="l" t="t" r="r" b="b"/>
              <a:pathLst>
                <a:path w="4708525" h="7091045">
                  <a:moveTo>
                    <a:pt x="4080510" y="3810"/>
                  </a:moveTo>
                  <a:lnTo>
                    <a:pt x="6731" y="0"/>
                  </a:lnTo>
                  <a:lnTo>
                    <a:pt x="0" y="7086600"/>
                  </a:lnTo>
                  <a:lnTo>
                    <a:pt x="4708525" y="7091045"/>
                  </a:lnTo>
                  <a:close/>
                </a:path>
              </a:pathLst>
            </a:custGeom>
            <a:blipFill>
              <a:blip r:embed="rId19"/>
              <a:stretch>
                <a:fillRect r="-19899" b="-12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 rot="624960">
            <a:off x="12487180" y="8074181"/>
            <a:ext cx="4869742" cy="1456106"/>
            <a:chOff x="0" y="0"/>
            <a:chExt cx="6492989" cy="194147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493002" cy="1941449"/>
            </a:xfrm>
            <a:custGeom>
              <a:avLst/>
              <a:gdLst/>
              <a:ahLst/>
              <a:cxnLst/>
              <a:rect l="l" t="t" r="r" b="b"/>
              <a:pathLst>
                <a:path w="6493002" h="1941449">
                  <a:moveTo>
                    <a:pt x="3302" y="0"/>
                  </a:moveTo>
                  <a:lnTo>
                    <a:pt x="254" y="1749298"/>
                  </a:lnTo>
                  <a:lnTo>
                    <a:pt x="0" y="1930400"/>
                  </a:lnTo>
                  <a:lnTo>
                    <a:pt x="6489700" y="1941449"/>
                  </a:lnTo>
                  <a:lnTo>
                    <a:pt x="6493002" y="11049"/>
                  </a:lnTo>
                  <a:lnTo>
                    <a:pt x="3302" y="0"/>
                  </a:lnTo>
                  <a:close/>
                </a:path>
              </a:pathLst>
            </a:custGeom>
            <a:blipFill>
              <a:blip r:embed="rId20"/>
              <a:stretch>
                <a:fillRect b="-1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 rot="-2160000">
            <a:off x="-187814" y="1079687"/>
            <a:ext cx="3992137" cy="996210"/>
            <a:chOff x="0" y="0"/>
            <a:chExt cx="5322849" cy="132828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322824" cy="1328293"/>
            </a:xfrm>
            <a:custGeom>
              <a:avLst/>
              <a:gdLst/>
              <a:ahLst/>
              <a:cxnLst/>
              <a:rect l="l" t="t" r="r" b="b"/>
              <a:pathLst>
                <a:path w="5322824" h="1328293">
                  <a:moveTo>
                    <a:pt x="5321046" y="0"/>
                  </a:moveTo>
                  <a:lnTo>
                    <a:pt x="3544062" y="2540"/>
                  </a:lnTo>
                  <a:lnTo>
                    <a:pt x="158496" y="7239"/>
                  </a:lnTo>
                  <a:lnTo>
                    <a:pt x="0" y="225425"/>
                  </a:lnTo>
                  <a:lnTo>
                    <a:pt x="1524" y="1328293"/>
                  </a:lnTo>
                  <a:lnTo>
                    <a:pt x="5322824" y="1320800"/>
                  </a:lnTo>
                  <a:lnTo>
                    <a:pt x="5320919" y="0"/>
                  </a:lnTo>
                  <a:close/>
                </a:path>
              </a:pathLst>
            </a:custGeom>
            <a:blipFill>
              <a:blip r:embed="rId7"/>
              <a:stretch>
                <a:fillRect l="-5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0" y="0"/>
            <a:ext cx="6208014" cy="2072307"/>
            <a:chOff x="0" y="0"/>
            <a:chExt cx="6208014" cy="207231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208013" cy="2072263"/>
            </a:xfrm>
            <a:custGeom>
              <a:avLst/>
              <a:gdLst/>
              <a:ahLst/>
              <a:cxnLst/>
              <a:rect l="l" t="t" r="r" b="b"/>
              <a:pathLst>
                <a:path w="6208013" h="2072263">
                  <a:moveTo>
                    <a:pt x="0" y="0"/>
                  </a:moveTo>
                  <a:lnTo>
                    <a:pt x="0" y="2072263"/>
                  </a:lnTo>
                  <a:lnTo>
                    <a:pt x="6208013" y="2072263"/>
                  </a:lnTo>
                  <a:lnTo>
                    <a:pt x="620801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31" name="TextBox 31"/>
          <p:cNvSpPr txBox="1"/>
          <p:nvPr/>
        </p:nvSpPr>
        <p:spPr>
          <a:xfrm rot="-208260">
            <a:off x="3292973" y="1271249"/>
            <a:ext cx="2321985" cy="1110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43"/>
              </a:lnSpc>
            </a:pPr>
            <a:r>
              <a:rPr lang="en-US" sz="6531">
                <a:solidFill>
                  <a:srgbClr val="1F4213"/>
                </a:solidFill>
                <a:latin typeface="Dekko"/>
                <a:ea typeface="Dekko"/>
                <a:cs typeface="Dekko"/>
                <a:sym typeface="Dekko"/>
              </a:rPr>
              <a:t> Día 2</a:t>
            </a:r>
          </a:p>
        </p:txBody>
      </p:sp>
      <p:sp>
        <p:nvSpPr>
          <p:cNvPr id="32" name="TextBox 32"/>
          <p:cNvSpPr txBox="1"/>
          <p:nvPr/>
        </p:nvSpPr>
        <p:spPr>
          <a:xfrm rot="-197640">
            <a:off x="1535730" y="2580563"/>
            <a:ext cx="5588737" cy="5314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-creación de los logotipos en grupo, en relación con el proyecto "Agir Vert” 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-visita a la explotación agrícola Vedella Massot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-juego de pistas en la Seu Vella de Lleida 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-picnic colectivo 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-tarde en la ciudad de Lleida -noche bolera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83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4629150" cy="8229600"/>
            <a:chOff x="0" y="0"/>
            <a:chExt cx="6172200" cy="1097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72200" cy="10972800"/>
            </a:xfrm>
            <a:custGeom>
              <a:avLst/>
              <a:gdLst/>
              <a:ahLst/>
              <a:cxnLst/>
              <a:rect l="l" t="t" r="r" b="b"/>
              <a:pathLst>
                <a:path w="6172200" h="10972800">
                  <a:moveTo>
                    <a:pt x="0" y="0"/>
                  </a:moveTo>
                  <a:lnTo>
                    <a:pt x="6172200" y="0"/>
                  </a:lnTo>
                  <a:lnTo>
                    <a:pt x="617220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29425" y="1028700"/>
            <a:ext cx="4629150" cy="8229600"/>
            <a:chOff x="0" y="0"/>
            <a:chExt cx="6172200" cy="1097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72200" cy="10972800"/>
            </a:xfrm>
            <a:custGeom>
              <a:avLst/>
              <a:gdLst/>
              <a:ahLst/>
              <a:cxnLst/>
              <a:rect l="l" t="t" r="r" b="b"/>
              <a:pathLst>
                <a:path w="6172200" h="10972800">
                  <a:moveTo>
                    <a:pt x="0" y="0"/>
                  </a:moveTo>
                  <a:lnTo>
                    <a:pt x="6172200" y="0"/>
                  </a:lnTo>
                  <a:lnTo>
                    <a:pt x="617220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1445" r="-4480" b="-25925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2630150" y="1028700"/>
            <a:ext cx="4629150" cy="8229600"/>
            <a:chOff x="0" y="0"/>
            <a:chExt cx="6172200" cy="1097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72200" cy="10972800"/>
            </a:xfrm>
            <a:custGeom>
              <a:avLst/>
              <a:gdLst/>
              <a:ahLst/>
              <a:cxnLst/>
              <a:rect l="l" t="t" r="r" b="b"/>
              <a:pathLst>
                <a:path w="6172200" h="10972800">
                  <a:moveTo>
                    <a:pt x="0" y="0"/>
                  </a:moveTo>
                  <a:lnTo>
                    <a:pt x="6172200" y="0"/>
                  </a:lnTo>
                  <a:lnTo>
                    <a:pt x="617220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503853" y="1549211"/>
            <a:ext cx="3678843" cy="762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75"/>
              </a:lnSpc>
              <a:spcBef>
                <a:spcPct val="0"/>
              </a:spcBef>
            </a:pPr>
            <a:r>
              <a:rPr lang="en-US" sz="4482">
                <a:solidFill>
                  <a:srgbClr val="F4D9B3"/>
                </a:solidFill>
                <a:latin typeface="Anton"/>
                <a:ea typeface="Anton"/>
                <a:cs typeface="Anton"/>
                <a:sym typeface="Anton"/>
              </a:rPr>
              <a:t>JUEGO DE PISTAS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22580" y="1549211"/>
            <a:ext cx="3842840" cy="1553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75"/>
              </a:lnSpc>
            </a:pPr>
            <a:r>
              <a:rPr lang="en-US" sz="4482">
                <a:solidFill>
                  <a:srgbClr val="7A0000"/>
                </a:solidFill>
                <a:latin typeface="Anton"/>
                <a:ea typeface="Anton"/>
                <a:cs typeface="Anton"/>
                <a:sym typeface="Anton"/>
              </a:rPr>
              <a:t>VEDELLA MASSOT</a:t>
            </a:r>
          </a:p>
          <a:p>
            <a:pPr algn="ctr">
              <a:lnSpc>
                <a:spcPts val="6275"/>
              </a:lnSpc>
              <a:spcBef>
                <a:spcPct val="0"/>
              </a:spcBef>
            </a:pPr>
            <a:endParaRPr lang="en-US" sz="4482">
              <a:solidFill>
                <a:srgbClr val="7A0000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3680219" y="1549211"/>
            <a:ext cx="2858858" cy="762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75"/>
              </a:lnSpc>
              <a:spcBef>
                <a:spcPct val="0"/>
              </a:spcBef>
            </a:pPr>
            <a:r>
              <a:rPr lang="en-US" sz="4482">
                <a:solidFill>
                  <a:srgbClr val="AAA590"/>
                </a:solidFill>
                <a:latin typeface="Anton"/>
                <a:ea typeface="Anton"/>
                <a:cs typeface="Anton"/>
                <a:sym typeface="Anton"/>
              </a:rPr>
              <a:t>SEU VELLA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2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43991" y="0"/>
            <a:ext cx="7096125" cy="6260182"/>
            <a:chOff x="0" y="0"/>
            <a:chExt cx="9461500" cy="83469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61500" cy="8346948"/>
            </a:xfrm>
            <a:custGeom>
              <a:avLst/>
              <a:gdLst/>
              <a:ahLst/>
              <a:cxnLst/>
              <a:rect l="l" t="t" r="r" b="b"/>
              <a:pathLst>
                <a:path w="9461500" h="8346948">
                  <a:moveTo>
                    <a:pt x="0" y="0"/>
                  </a:moveTo>
                  <a:lnTo>
                    <a:pt x="9461500" y="0"/>
                  </a:lnTo>
                  <a:lnTo>
                    <a:pt x="9461500" y="8346948"/>
                  </a:lnTo>
                  <a:lnTo>
                    <a:pt x="0" y="8346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7062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4513433" y="3543300"/>
            <a:ext cx="3774567" cy="6743700"/>
            <a:chOff x="0" y="0"/>
            <a:chExt cx="5032756" cy="89916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032756" cy="8991600"/>
            </a:xfrm>
            <a:custGeom>
              <a:avLst/>
              <a:gdLst/>
              <a:ahLst/>
              <a:cxnLst/>
              <a:rect l="l" t="t" r="r" b="b"/>
              <a:pathLst>
                <a:path w="5032756" h="8991600">
                  <a:moveTo>
                    <a:pt x="0" y="0"/>
                  </a:moveTo>
                  <a:lnTo>
                    <a:pt x="5032756" y="0"/>
                  </a:lnTo>
                  <a:lnTo>
                    <a:pt x="5032756" y="8991600"/>
                  </a:lnTo>
                  <a:lnTo>
                    <a:pt x="0" y="8991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53174" b="-22033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6035326"/>
            <a:ext cx="5668051" cy="4251674"/>
            <a:chOff x="0" y="0"/>
            <a:chExt cx="7557402" cy="566889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557389" cy="5668899"/>
            </a:xfrm>
            <a:custGeom>
              <a:avLst/>
              <a:gdLst/>
              <a:ahLst/>
              <a:cxnLst/>
              <a:rect l="l" t="t" r="r" b="b"/>
              <a:pathLst>
                <a:path w="7557389" h="5668899">
                  <a:moveTo>
                    <a:pt x="0" y="0"/>
                  </a:moveTo>
                  <a:lnTo>
                    <a:pt x="7557389" y="0"/>
                  </a:lnTo>
                  <a:lnTo>
                    <a:pt x="7557389" y="5668899"/>
                  </a:lnTo>
                  <a:lnTo>
                    <a:pt x="0" y="5668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701" b="-14030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1609832" y="188976"/>
            <a:ext cx="5233416" cy="5766816"/>
          </a:xfrm>
          <a:custGeom>
            <a:avLst/>
            <a:gdLst/>
            <a:ahLst/>
            <a:cxnLst/>
            <a:rect l="l" t="t" r="r" b="b"/>
            <a:pathLst>
              <a:path w="5233416" h="5766816">
                <a:moveTo>
                  <a:pt x="0" y="0"/>
                </a:moveTo>
                <a:lnTo>
                  <a:pt x="5233416" y="0"/>
                </a:lnTo>
                <a:lnTo>
                  <a:pt x="5233416" y="5766816"/>
                </a:lnTo>
                <a:lnTo>
                  <a:pt x="0" y="57668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 rot="-813960">
            <a:off x="12194943" y="830790"/>
            <a:ext cx="3835660" cy="3684937"/>
            <a:chOff x="0" y="0"/>
            <a:chExt cx="5114214" cy="4913249"/>
          </a:xfrm>
        </p:grpSpPr>
        <p:sp>
          <p:nvSpPr>
            <p:cNvPr id="10" name="Freeform 10"/>
            <p:cNvSpPr/>
            <p:nvPr/>
          </p:nvSpPr>
          <p:spPr>
            <a:xfrm>
              <a:off x="-2" y="-1"/>
              <a:ext cx="5114167" cy="4913252"/>
            </a:xfrm>
            <a:custGeom>
              <a:avLst/>
              <a:gdLst/>
              <a:ahLst/>
              <a:cxnLst/>
              <a:rect l="l" t="t" r="r" b="b"/>
              <a:pathLst>
                <a:path w="5114167" h="4913252">
                  <a:moveTo>
                    <a:pt x="5099433" y="46102"/>
                  </a:moveTo>
                  <a:cubicBezTo>
                    <a:pt x="5097909" y="45721"/>
                    <a:pt x="5096385" y="45594"/>
                    <a:pt x="5094607" y="45467"/>
                  </a:cubicBezTo>
                  <a:lnTo>
                    <a:pt x="63629" y="1"/>
                  </a:lnTo>
                  <a:cubicBezTo>
                    <a:pt x="53088" y="-126"/>
                    <a:pt x="43817" y="9018"/>
                    <a:pt x="43690" y="19559"/>
                  </a:cubicBezTo>
                  <a:lnTo>
                    <a:pt x="2" y="4847718"/>
                  </a:lnTo>
                  <a:cubicBezTo>
                    <a:pt x="-125" y="4857751"/>
                    <a:pt x="6479" y="4864990"/>
                    <a:pt x="14861" y="4867022"/>
                  </a:cubicBezTo>
                  <a:cubicBezTo>
                    <a:pt x="16385" y="4867403"/>
                    <a:pt x="17909" y="4867530"/>
                    <a:pt x="19560" y="4867657"/>
                  </a:cubicBezTo>
                  <a:lnTo>
                    <a:pt x="5050538" y="4913250"/>
                  </a:lnTo>
                  <a:cubicBezTo>
                    <a:pt x="5061079" y="4913377"/>
                    <a:pt x="5070350" y="4904233"/>
                    <a:pt x="5070477" y="4893692"/>
                  </a:cubicBezTo>
                  <a:lnTo>
                    <a:pt x="5114165" y="66803"/>
                  </a:lnTo>
                  <a:cubicBezTo>
                    <a:pt x="5114292" y="56643"/>
                    <a:pt x="5108450" y="48388"/>
                    <a:pt x="5099306" y="46102"/>
                  </a:cubicBezTo>
                  <a:close/>
                </a:path>
              </a:pathLst>
            </a:custGeom>
            <a:blipFill>
              <a:blip r:embed="rId7"/>
              <a:stretch>
                <a:fillRect l="-369" t="-42201" r="-490" b="-42095"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11546329" y="122425"/>
            <a:ext cx="5381749" cy="5896861"/>
          </a:xfrm>
          <a:custGeom>
            <a:avLst/>
            <a:gdLst/>
            <a:ahLst/>
            <a:cxnLst/>
            <a:rect l="l" t="t" r="r" b="b"/>
            <a:pathLst>
              <a:path w="5381749" h="5896861">
                <a:moveTo>
                  <a:pt x="0" y="0"/>
                </a:moveTo>
                <a:lnTo>
                  <a:pt x="5381749" y="0"/>
                </a:lnTo>
                <a:lnTo>
                  <a:pt x="5381749" y="5896861"/>
                </a:lnTo>
                <a:lnTo>
                  <a:pt x="0" y="589686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 rot="-500639">
            <a:off x="542469" y="393711"/>
            <a:ext cx="8859413" cy="10214755"/>
            <a:chOff x="0" y="0"/>
            <a:chExt cx="10805973" cy="1245910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805922" cy="12459208"/>
            </a:xfrm>
            <a:custGeom>
              <a:avLst/>
              <a:gdLst/>
              <a:ahLst/>
              <a:cxnLst/>
              <a:rect l="l" t="t" r="r" b="b"/>
              <a:pathLst>
                <a:path w="10805922" h="12459208">
                  <a:moveTo>
                    <a:pt x="10442575" y="61976"/>
                  </a:moveTo>
                  <a:lnTo>
                    <a:pt x="204597" y="0"/>
                  </a:lnTo>
                  <a:lnTo>
                    <a:pt x="69342" y="921766"/>
                  </a:lnTo>
                  <a:lnTo>
                    <a:pt x="0" y="12393041"/>
                  </a:lnTo>
                  <a:lnTo>
                    <a:pt x="8255" y="12394311"/>
                  </a:lnTo>
                  <a:lnTo>
                    <a:pt x="10731374" y="12459208"/>
                  </a:lnTo>
                  <a:lnTo>
                    <a:pt x="10770108" y="6048375"/>
                  </a:lnTo>
                  <a:lnTo>
                    <a:pt x="10805922" y="115189"/>
                  </a:lnTo>
                  <a:close/>
                </a:path>
              </a:pathLst>
            </a:custGeom>
            <a:blipFill>
              <a:blip r:embed="rId10"/>
              <a:stretch>
                <a:fillRect t="-6" r="-3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 rot="1215840">
            <a:off x="4923206" y="529647"/>
            <a:ext cx="3991928" cy="994077"/>
            <a:chOff x="0" y="0"/>
            <a:chExt cx="5322570" cy="132543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322570" cy="1325372"/>
            </a:xfrm>
            <a:custGeom>
              <a:avLst/>
              <a:gdLst/>
              <a:ahLst/>
              <a:cxnLst/>
              <a:rect l="l" t="t" r="r" b="b"/>
              <a:pathLst>
                <a:path w="5322570" h="1325372">
                  <a:moveTo>
                    <a:pt x="1143" y="185674"/>
                  </a:moveTo>
                  <a:lnTo>
                    <a:pt x="0" y="1320292"/>
                  </a:lnTo>
                  <a:lnTo>
                    <a:pt x="5321300" y="1325372"/>
                  </a:lnTo>
                  <a:lnTo>
                    <a:pt x="5321935" y="673227"/>
                  </a:lnTo>
                  <a:lnTo>
                    <a:pt x="5322570" y="4572"/>
                  </a:lnTo>
                  <a:lnTo>
                    <a:pt x="1416304" y="889"/>
                  </a:lnTo>
                  <a:lnTo>
                    <a:pt x="503809" y="0"/>
                  </a:lnTo>
                  <a:close/>
                </a:path>
              </a:pathLst>
            </a:custGeom>
            <a:blipFill>
              <a:blip r:embed="rId11"/>
              <a:stretch>
                <a:fillRect t="-36" b="-4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 rot="-782700">
            <a:off x="12251817" y="387248"/>
            <a:ext cx="2695594" cy="666826"/>
            <a:chOff x="0" y="0"/>
            <a:chExt cx="3594125" cy="88910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594100" cy="889127"/>
            </a:xfrm>
            <a:custGeom>
              <a:avLst/>
              <a:gdLst/>
              <a:ahLst/>
              <a:cxnLst/>
              <a:rect l="l" t="t" r="r" b="b"/>
              <a:pathLst>
                <a:path w="3594100" h="889127">
                  <a:moveTo>
                    <a:pt x="3594100" y="0"/>
                  </a:moveTo>
                  <a:lnTo>
                    <a:pt x="0" y="127"/>
                  </a:lnTo>
                  <a:lnTo>
                    <a:pt x="0" y="889127"/>
                  </a:lnTo>
                  <a:lnTo>
                    <a:pt x="3594100" y="889000"/>
                  </a:lnTo>
                  <a:lnTo>
                    <a:pt x="3594100" y="0"/>
                  </a:lnTo>
                  <a:close/>
                </a:path>
              </a:pathLst>
            </a:custGeom>
            <a:blipFill>
              <a:blip r:embed="rId12"/>
              <a:stretch>
                <a:fillRect b="2"/>
              </a:stretch>
            </a:blipFill>
          </p:spPr>
        </p:sp>
      </p:grpSp>
      <p:sp>
        <p:nvSpPr>
          <p:cNvPr id="18" name="Freeform 18"/>
          <p:cNvSpPr/>
          <p:nvPr/>
        </p:nvSpPr>
        <p:spPr>
          <a:xfrm>
            <a:off x="9358751" y="4343524"/>
            <a:ext cx="4857121" cy="5504564"/>
          </a:xfrm>
          <a:custGeom>
            <a:avLst/>
            <a:gdLst/>
            <a:ahLst/>
            <a:cxnLst/>
            <a:rect l="l" t="t" r="r" b="b"/>
            <a:pathLst>
              <a:path w="4857121" h="5504564">
                <a:moveTo>
                  <a:pt x="0" y="0"/>
                </a:moveTo>
                <a:lnTo>
                  <a:pt x="4857121" y="0"/>
                </a:lnTo>
                <a:lnTo>
                  <a:pt x="4857121" y="5504564"/>
                </a:lnTo>
                <a:lnTo>
                  <a:pt x="0" y="550456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 rot="367260">
            <a:off x="9855337" y="4791837"/>
            <a:ext cx="3910936" cy="3754850"/>
            <a:chOff x="0" y="0"/>
            <a:chExt cx="5214582" cy="50064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214493" cy="5006467"/>
            </a:xfrm>
            <a:custGeom>
              <a:avLst/>
              <a:gdLst/>
              <a:ahLst/>
              <a:cxnLst/>
              <a:rect l="l" t="t" r="r" b="b"/>
              <a:pathLst>
                <a:path w="5214493" h="5006467">
                  <a:moveTo>
                    <a:pt x="18288" y="6096"/>
                  </a:moveTo>
                  <a:cubicBezTo>
                    <a:pt x="8382" y="7112"/>
                    <a:pt x="0" y="16129"/>
                    <a:pt x="0" y="26289"/>
                  </a:cubicBezTo>
                  <a:lnTo>
                    <a:pt x="5715" y="4986147"/>
                  </a:lnTo>
                  <a:cubicBezTo>
                    <a:pt x="5715" y="4998339"/>
                    <a:pt x="15240" y="5006467"/>
                    <a:pt x="26035" y="5006467"/>
                  </a:cubicBezTo>
                  <a:lnTo>
                    <a:pt x="5194300" y="5000498"/>
                  </a:lnTo>
                  <a:cubicBezTo>
                    <a:pt x="5194935" y="5000498"/>
                    <a:pt x="5195570" y="5000498"/>
                    <a:pt x="5196205" y="5000371"/>
                  </a:cubicBezTo>
                  <a:cubicBezTo>
                    <a:pt x="5206238" y="4999355"/>
                    <a:pt x="5214493" y="4990338"/>
                    <a:pt x="5214493" y="4980178"/>
                  </a:cubicBezTo>
                  <a:lnTo>
                    <a:pt x="5208905" y="21590"/>
                  </a:lnTo>
                  <a:cubicBezTo>
                    <a:pt x="5208905" y="9398"/>
                    <a:pt x="5200777" y="0"/>
                    <a:pt x="5188585" y="0"/>
                  </a:cubicBezTo>
                  <a:lnTo>
                    <a:pt x="20320" y="5969"/>
                  </a:lnTo>
                  <a:cubicBezTo>
                    <a:pt x="19685" y="5969"/>
                    <a:pt x="19050" y="5969"/>
                    <a:pt x="18415" y="6096"/>
                  </a:cubicBezTo>
                  <a:close/>
                </a:path>
              </a:pathLst>
            </a:custGeom>
            <a:blipFill>
              <a:blip r:embed="rId15"/>
              <a:stretch>
                <a:fillRect l="-21" t="-19421" r="-143" b="-19408"/>
              </a:stretch>
            </a:blipFill>
          </p:spPr>
        </p:sp>
      </p:grpSp>
      <p:sp>
        <p:nvSpPr>
          <p:cNvPr id="21" name="Freeform 21"/>
          <p:cNvSpPr/>
          <p:nvPr/>
        </p:nvSpPr>
        <p:spPr>
          <a:xfrm>
            <a:off x="9296905" y="4280021"/>
            <a:ext cx="5003797" cy="5631561"/>
          </a:xfrm>
          <a:custGeom>
            <a:avLst/>
            <a:gdLst/>
            <a:ahLst/>
            <a:cxnLst/>
            <a:rect l="l" t="t" r="r" b="b"/>
            <a:pathLst>
              <a:path w="5003797" h="5631561">
                <a:moveTo>
                  <a:pt x="0" y="0"/>
                </a:moveTo>
                <a:lnTo>
                  <a:pt x="5003797" y="0"/>
                </a:lnTo>
                <a:lnTo>
                  <a:pt x="5003797" y="5631561"/>
                </a:lnTo>
                <a:lnTo>
                  <a:pt x="0" y="563156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 rot="363300">
            <a:off x="10584542" y="4259075"/>
            <a:ext cx="2771785" cy="685848"/>
            <a:chOff x="0" y="0"/>
            <a:chExt cx="3695713" cy="91446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695700" cy="914527"/>
            </a:xfrm>
            <a:custGeom>
              <a:avLst/>
              <a:gdLst/>
              <a:ahLst/>
              <a:cxnLst/>
              <a:rect l="l" t="t" r="r" b="b"/>
              <a:pathLst>
                <a:path w="3695700" h="914527">
                  <a:moveTo>
                    <a:pt x="0" y="0"/>
                  </a:moveTo>
                  <a:lnTo>
                    <a:pt x="0" y="914400"/>
                  </a:lnTo>
                  <a:lnTo>
                    <a:pt x="3695700" y="914527"/>
                  </a:lnTo>
                  <a:lnTo>
                    <a:pt x="3695700" y="514477"/>
                  </a:lnTo>
                  <a:lnTo>
                    <a:pt x="3695700" y="1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b="6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 rot="-636960">
            <a:off x="148409" y="477231"/>
            <a:ext cx="3105293" cy="1695707"/>
            <a:chOff x="0" y="0"/>
            <a:chExt cx="4140390" cy="226094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140327" cy="2260981"/>
            </a:xfrm>
            <a:custGeom>
              <a:avLst/>
              <a:gdLst/>
              <a:ahLst/>
              <a:cxnLst/>
              <a:rect l="l" t="t" r="r" b="b"/>
              <a:pathLst>
                <a:path w="4140327" h="2260981">
                  <a:moveTo>
                    <a:pt x="4140200" y="0"/>
                  </a:moveTo>
                  <a:lnTo>
                    <a:pt x="1622425" y="254"/>
                  </a:lnTo>
                  <a:lnTo>
                    <a:pt x="0" y="381"/>
                  </a:lnTo>
                  <a:lnTo>
                    <a:pt x="127" y="2260981"/>
                  </a:lnTo>
                  <a:lnTo>
                    <a:pt x="4140327" y="2260600"/>
                  </a:lnTo>
                  <a:lnTo>
                    <a:pt x="4140200" y="0"/>
                  </a:lnTo>
                  <a:close/>
                </a:path>
              </a:pathLst>
            </a:custGeom>
            <a:blipFill>
              <a:blip r:embed="rId18"/>
              <a:stretch>
                <a:fillRect r="-1" b="1"/>
              </a:stretch>
            </a:blipFill>
          </p:spPr>
        </p:sp>
      </p:grpSp>
      <p:sp>
        <p:nvSpPr>
          <p:cNvPr id="26" name="TextBox 26"/>
          <p:cNvSpPr txBox="1"/>
          <p:nvPr/>
        </p:nvSpPr>
        <p:spPr>
          <a:xfrm rot="-208260">
            <a:off x="2869275" y="1176516"/>
            <a:ext cx="2052347" cy="3200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1"/>
              </a:lnSpc>
            </a:pPr>
            <a:r>
              <a:rPr lang="en-US" sz="5800">
                <a:solidFill>
                  <a:srgbClr val="1F4213"/>
                </a:solidFill>
                <a:latin typeface="Dekko"/>
                <a:ea typeface="Dekko"/>
                <a:cs typeface="Dekko"/>
                <a:sym typeface="Dekko"/>
              </a:rPr>
              <a:t>  Día 3</a:t>
            </a:r>
          </a:p>
          <a:p>
            <a:pPr algn="l">
              <a:lnSpc>
                <a:spcPts val="8121"/>
              </a:lnSpc>
            </a:pPr>
            <a:endParaRPr lang="en-US" sz="5800">
              <a:solidFill>
                <a:srgbClr val="1F4213"/>
              </a:solidFill>
              <a:latin typeface="Dekko"/>
              <a:ea typeface="Dekko"/>
              <a:cs typeface="Dekko"/>
              <a:sym typeface="Dekko"/>
            </a:endParaRPr>
          </a:p>
          <a:p>
            <a:pPr algn="l">
              <a:lnSpc>
                <a:spcPts val="4621"/>
              </a:lnSpc>
            </a:pPr>
            <a:endParaRPr lang="en-US" sz="5800">
              <a:solidFill>
                <a:srgbClr val="1F4213"/>
              </a:solidFill>
              <a:latin typeface="Dekko"/>
              <a:ea typeface="Dekko"/>
              <a:cs typeface="Dekko"/>
              <a:sym typeface="Dekko"/>
            </a:endParaRPr>
          </a:p>
          <a:p>
            <a:pPr algn="l">
              <a:lnSpc>
                <a:spcPts val="4481"/>
              </a:lnSpc>
            </a:pPr>
            <a:endParaRPr lang="en-US" sz="5800">
              <a:solidFill>
                <a:srgbClr val="1F4213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27" name="TextBox 27"/>
          <p:cNvSpPr txBox="1"/>
          <p:nvPr/>
        </p:nvSpPr>
        <p:spPr>
          <a:xfrm rot="-197640">
            <a:off x="1903845" y="2196972"/>
            <a:ext cx="5698722" cy="8059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-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finalización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de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los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logos</a:t>
            </a:r>
          </a:p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-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organización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de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una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votación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para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elegir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el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más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bonito</a:t>
            </a:r>
          </a:p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-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presentación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de las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diferentes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tradiciones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catalanas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</a:p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-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visita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a las bodegas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Raimat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-picnic convivial </a:t>
            </a:r>
          </a:p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-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visitas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por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las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calles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de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Torrefarrera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</a:p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-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noche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en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familia</a:t>
            </a:r>
          </a:p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-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Resultado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del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voto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para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determinar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el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logo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más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representativo</a:t>
            </a:r>
            <a:r>
              <a:rPr lang="en-US" sz="3000" dirty="0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del </a:t>
            </a:r>
            <a:r>
              <a:rPr lang="en-US" sz="3000" dirty="0" err="1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proyecto</a:t>
            </a:r>
            <a:endParaRPr lang="en-US" sz="3000" dirty="0">
              <a:solidFill>
                <a:srgbClr val="86836A"/>
              </a:solidFill>
              <a:latin typeface="Playwrite US Trad"/>
              <a:ea typeface="Playwrite US Trad"/>
              <a:cs typeface="Playwrite US Trad"/>
              <a:sym typeface="Playwrite US Tra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2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4629150" cy="8229600"/>
            <a:chOff x="0" y="0"/>
            <a:chExt cx="6172200" cy="1097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72200" cy="10972800"/>
            </a:xfrm>
            <a:custGeom>
              <a:avLst/>
              <a:gdLst/>
              <a:ahLst/>
              <a:cxnLst/>
              <a:rect l="l" t="t" r="r" b="b"/>
              <a:pathLst>
                <a:path w="6172200" h="10972800">
                  <a:moveTo>
                    <a:pt x="0" y="0"/>
                  </a:moveTo>
                  <a:lnTo>
                    <a:pt x="6172200" y="0"/>
                  </a:lnTo>
                  <a:lnTo>
                    <a:pt x="617220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0" b="-55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29425" y="1028700"/>
            <a:ext cx="4629150" cy="8229600"/>
            <a:chOff x="0" y="0"/>
            <a:chExt cx="6172200" cy="1097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72200" cy="10972800"/>
            </a:xfrm>
            <a:custGeom>
              <a:avLst/>
              <a:gdLst/>
              <a:ahLst/>
              <a:cxnLst/>
              <a:rect l="l" t="t" r="r" b="b"/>
              <a:pathLst>
                <a:path w="6172200" h="10972800">
                  <a:moveTo>
                    <a:pt x="0" y="0"/>
                  </a:moveTo>
                  <a:lnTo>
                    <a:pt x="6172200" y="0"/>
                  </a:lnTo>
                  <a:lnTo>
                    <a:pt x="617220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6666" r="-16666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2630150" y="1028700"/>
            <a:ext cx="4629150" cy="8229600"/>
            <a:chOff x="0" y="0"/>
            <a:chExt cx="6172200" cy="1097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72200" cy="10972800"/>
            </a:xfrm>
            <a:custGeom>
              <a:avLst/>
              <a:gdLst/>
              <a:ahLst/>
              <a:cxnLst/>
              <a:rect l="l" t="t" r="r" b="b"/>
              <a:pathLst>
                <a:path w="6172200" h="10972800">
                  <a:moveTo>
                    <a:pt x="0" y="0"/>
                  </a:moveTo>
                  <a:lnTo>
                    <a:pt x="6172200" y="0"/>
                  </a:lnTo>
                  <a:lnTo>
                    <a:pt x="617220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25026" t="-63934" r="-250694" b="-79004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369674" y="1579029"/>
            <a:ext cx="3947202" cy="762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75"/>
              </a:lnSpc>
              <a:spcBef>
                <a:spcPct val="0"/>
              </a:spcBef>
            </a:pPr>
            <a:r>
              <a:rPr lang="en-US" sz="4482">
                <a:solidFill>
                  <a:srgbClr val="B2935B"/>
                </a:solidFill>
                <a:latin typeface="Anton"/>
                <a:ea typeface="Anton"/>
                <a:cs typeface="Anton"/>
                <a:sym typeface="Anton"/>
              </a:rPr>
              <a:t>CAVAS DE RAIMAT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04578" y="1579029"/>
            <a:ext cx="3678843" cy="762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75"/>
              </a:lnSpc>
              <a:spcBef>
                <a:spcPct val="0"/>
              </a:spcBef>
            </a:pPr>
            <a:r>
              <a:rPr lang="en-US" sz="4482">
                <a:solidFill>
                  <a:srgbClr val="545454"/>
                </a:solidFill>
                <a:latin typeface="Anton"/>
                <a:ea typeface="Anton"/>
                <a:cs typeface="Anton"/>
                <a:sym typeface="Anton"/>
              </a:rPr>
              <a:t>LOGO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106400" y="1579029"/>
            <a:ext cx="3678843" cy="762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75"/>
              </a:lnSpc>
              <a:spcBef>
                <a:spcPct val="0"/>
              </a:spcBef>
            </a:pPr>
            <a:r>
              <a:rPr lang="en-US" sz="4482">
                <a:solidFill>
                  <a:srgbClr val="BFE5EF"/>
                </a:solidFill>
                <a:latin typeface="Anton"/>
                <a:ea typeface="Anton"/>
                <a:cs typeface="Anton"/>
                <a:sym typeface="Anton"/>
              </a:rPr>
              <a:t>TRADICIONES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7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6704940">
            <a:off x="1374029" y="6092000"/>
            <a:ext cx="4388225" cy="6853828"/>
            <a:chOff x="0" y="0"/>
            <a:chExt cx="5850966" cy="91384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51017" cy="9138412"/>
            </a:xfrm>
            <a:custGeom>
              <a:avLst/>
              <a:gdLst/>
              <a:ahLst/>
              <a:cxnLst/>
              <a:rect l="l" t="t" r="r" b="b"/>
              <a:pathLst>
                <a:path w="5851017" h="9138412">
                  <a:moveTo>
                    <a:pt x="5851017" y="9060942"/>
                  </a:moveTo>
                  <a:lnTo>
                    <a:pt x="5775325" y="3353308"/>
                  </a:lnTo>
                  <a:lnTo>
                    <a:pt x="5738368" y="569341"/>
                  </a:lnTo>
                  <a:lnTo>
                    <a:pt x="4311396" y="0"/>
                  </a:lnTo>
                  <a:lnTo>
                    <a:pt x="3642106" y="8890"/>
                  </a:lnTo>
                  <a:lnTo>
                    <a:pt x="0" y="9138412"/>
                  </a:lnTo>
                  <a:lnTo>
                    <a:pt x="1102741" y="9123807"/>
                  </a:lnTo>
                  <a:lnTo>
                    <a:pt x="5851017" y="9060942"/>
                  </a:lnTo>
                  <a:close/>
                </a:path>
              </a:pathLst>
            </a:custGeom>
            <a:blipFill>
              <a:blip r:embed="rId2"/>
              <a:stretch>
                <a:fillRect l="-3847" t="-205" b="-15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1868579" y="0"/>
            <a:ext cx="6419421" cy="5508660"/>
            <a:chOff x="0" y="0"/>
            <a:chExt cx="8559228" cy="73448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559292" cy="7344918"/>
            </a:xfrm>
            <a:custGeom>
              <a:avLst/>
              <a:gdLst/>
              <a:ahLst/>
              <a:cxnLst/>
              <a:rect l="l" t="t" r="r" b="b"/>
              <a:pathLst>
                <a:path w="8559292" h="7344918">
                  <a:moveTo>
                    <a:pt x="0" y="0"/>
                  </a:moveTo>
                  <a:lnTo>
                    <a:pt x="8559292" y="0"/>
                  </a:lnTo>
                  <a:lnTo>
                    <a:pt x="8559292" y="7344918"/>
                  </a:lnTo>
                  <a:lnTo>
                    <a:pt x="0" y="73449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9393" r="-61730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2801600" y="3569208"/>
            <a:ext cx="5303520" cy="5818632"/>
          </a:xfrm>
          <a:custGeom>
            <a:avLst/>
            <a:gdLst/>
            <a:ahLst/>
            <a:cxnLst/>
            <a:rect l="l" t="t" r="r" b="b"/>
            <a:pathLst>
              <a:path w="5303520" h="5818632">
                <a:moveTo>
                  <a:pt x="0" y="0"/>
                </a:moveTo>
                <a:lnTo>
                  <a:pt x="5303520" y="0"/>
                </a:lnTo>
                <a:lnTo>
                  <a:pt x="5303520" y="5818632"/>
                </a:lnTo>
                <a:lnTo>
                  <a:pt x="0" y="58186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852420">
            <a:off x="13628608" y="4241492"/>
            <a:ext cx="3811324" cy="3659553"/>
            <a:chOff x="0" y="0"/>
            <a:chExt cx="5081765" cy="48794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081778" cy="4879340"/>
            </a:xfrm>
            <a:custGeom>
              <a:avLst/>
              <a:gdLst/>
              <a:ahLst/>
              <a:cxnLst/>
              <a:rect l="l" t="t" r="r" b="b"/>
              <a:pathLst>
                <a:path w="5081778" h="4879340">
                  <a:moveTo>
                    <a:pt x="15240" y="12065"/>
                  </a:moveTo>
                  <a:cubicBezTo>
                    <a:pt x="6731" y="14224"/>
                    <a:pt x="0" y="22352"/>
                    <a:pt x="0" y="31369"/>
                  </a:cubicBezTo>
                  <a:lnTo>
                    <a:pt x="11049" y="4859655"/>
                  </a:lnTo>
                  <a:cubicBezTo>
                    <a:pt x="11049" y="4871466"/>
                    <a:pt x="20320" y="4879340"/>
                    <a:pt x="30861" y="4879340"/>
                  </a:cubicBezTo>
                  <a:lnTo>
                    <a:pt x="5062093" y="4867783"/>
                  </a:lnTo>
                  <a:cubicBezTo>
                    <a:pt x="5063617" y="4867783"/>
                    <a:pt x="5065141" y="4867529"/>
                    <a:pt x="5066538" y="4867275"/>
                  </a:cubicBezTo>
                  <a:cubicBezTo>
                    <a:pt x="5075047" y="4865116"/>
                    <a:pt x="5081778" y="4856988"/>
                    <a:pt x="5081778" y="4848098"/>
                  </a:cubicBezTo>
                  <a:lnTo>
                    <a:pt x="5070729" y="21082"/>
                  </a:lnTo>
                  <a:cubicBezTo>
                    <a:pt x="5070729" y="9271"/>
                    <a:pt x="5062728" y="0"/>
                    <a:pt x="5050917" y="0"/>
                  </a:cubicBezTo>
                  <a:lnTo>
                    <a:pt x="19685" y="11557"/>
                  </a:lnTo>
                  <a:cubicBezTo>
                    <a:pt x="18161" y="11557"/>
                    <a:pt x="16637" y="11811"/>
                    <a:pt x="15240" y="12065"/>
                  </a:cubicBezTo>
                  <a:close/>
                </a:path>
              </a:pathLst>
            </a:custGeom>
            <a:blipFill>
              <a:blip r:embed="rId6"/>
              <a:stretch>
                <a:fillRect l="-43" t="-19400" r="-162" b="-19387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2738097" y="3505705"/>
            <a:ext cx="5451853" cy="5948677"/>
          </a:xfrm>
          <a:custGeom>
            <a:avLst/>
            <a:gdLst/>
            <a:ahLst/>
            <a:cxnLst/>
            <a:rect l="l" t="t" r="r" b="b"/>
            <a:pathLst>
              <a:path w="5451853" h="5948677">
                <a:moveTo>
                  <a:pt x="0" y="0"/>
                </a:moveTo>
                <a:lnTo>
                  <a:pt x="5451853" y="0"/>
                </a:lnTo>
                <a:lnTo>
                  <a:pt x="5451853" y="5948677"/>
                </a:lnTo>
                <a:lnTo>
                  <a:pt x="0" y="594867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0" y="0"/>
            <a:ext cx="3466576" cy="3750069"/>
            <a:chOff x="0" y="0"/>
            <a:chExt cx="4622102" cy="50000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622165" cy="5000117"/>
            </a:xfrm>
            <a:custGeom>
              <a:avLst/>
              <a:gdLst/>
              <a:ahLst/>
              <a:cxnLst/>
              <a:rect l="l" t="t" r="r" b="b"/>
              <a:pathLst>
                <a:path w="4622165" h="5000117">
                  <a:moveTo>
                    <a:pt x="0" y="0"/>
                  </a:moveTo>
                  <a:lnTo>
                    <a:pt x="4622165" y="0"/>
                  </a:lnTo>
                  <a:lnTo>
                    <a:pt x="4622165" y="5000117"/>
                  </a:lnTo>
                  <a:lnTo>
                    <a:pt x="0" y="5000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865" t="-81606" r="1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 rot="-500639">
            <a:off x="439860" y="435750"/>
            <a:ext cx="8556864" cy="9865922"/>
            <a:chOff x="0" y="0"/>
            <a:chExt cx="10805973" cy="1245910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805922" cy="12459208"/>
            </a:xfrm>
            <a:custGeom>
              <a:avLst/>
              <a:gdLst/>
              <a:ahLst/>
              <a:cxnLst/>
              <a:rect l="l" t="t" r="r" b="b"/>
              <a:pathLst>
                <a:path w="10805922" h="12459208">
                  <a:moveTo>
                    <a:pt x="10442575" y="61976"/>
                  </a:moveTo>
                  <a:lnTo>
                    <a:pt x="204597" y="0"/>
                  </a:lnTo>
                  <a:lnTo>
                    <a:pt x="69342" y="921766"/>
                  </a:lnTo>
                  <a:lnTo>
                    <a:pt x="0" y="12393041"/>
                  </a:lnTo>
                  <a:lnTo>
                    <a:pt x="8255" y="12394311"/>
                  </a:lnTo>
                  <a:lnTo>
                    <a:pt x="10731374" y="12459208"/>
                  </a:lnTo>
                  <a:lnTo>
                    <a:pt x="10770108" y="6048375"/>
                  </a:lnTo>
                  <a:lnTo>
                    <a:pt x="10805922" y="115189"/>
                  </a:lnTo>
                  <a:close/>
                </a:path>
              </a:pathLst>
            </a:custGeom>
            <a:blipFill>
              <a:blip r:embed="rId9"/>
              <a:stretch>
                <a:fillRect t="-6" r="-3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 rot="844500">
            <a:off x="14619951" y="3766033"/>
            <a:ext cx="2695594" cy="666836"/>
            <a:chOff x="0" y="0"/>
            <a:chExt cx="3594125" cy="88911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594100" cy="889127"/>
            </a:xfrm>
            <a:custGeom>
              <a:avLst/>
              <a:gdLst/>
              <a:ahLst/>
              <a:cxnLst/>
              <a:rect l="l" t="t" r="r" b="b"/>
              <a:pathLst>
                <a:path w="3594100" h="889127">
                  <a:moveTo>
                    <a:pt x="0" y="0"/>
                  </a:moveTo>
                  <a:lnTo>
                    <a:pt x="0" y="889000"/>
                  </a:lnTo>
                  <a:lnTo>
                    <a:pt x="3594100" y="889127"/>
                  </a:lnTo>
                  <a:lnTo>
                    <a:pt x="3594100" y="699262"/>
                  </a:lnTo>
                  <a:lnTo>
                    <a:pt x="3594100" y="127"/>
                  </a:lnTo>
                  <a:lnTo>
                    <a:pt x="3361690" y="1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b="1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 rot="-1152540">
            <a:off x="277330" y="534067"/>
            <a:ext cx="3505571" cy="991886"/>
            <a:chOff x="0" y="0"/>
            <a:chExt cx="4674095" cy="132251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674108" cy="1322578"/>
            </a:xfrm>
            <a:custGeom>
              <a:avLst/>
              <a:gdLst/>
              <a:ahLst/>
              <a:cxnLst/>
              <a:rect l="l" t="t" r="r" b="b"/>
              <a:pathLst>
                <a:path w="4674108" h="1322578">
                  <a:moveTo>
                    <a:pt x="4613275" y="0"/>
                  </a:moveTo>
                  <a:lnTo>
                    <a:pt x="0" y="1778"/>
                  </a:lnTo>
                  <a:lnTo>
                    <a:pt x="508" y="1322578"/>
                  </a:lnTo>
                  <a:lnTo>
                    <a:pt x="1558417" y="1321943"/>
                  </a:lnTo>
                  <a:lnTo>
                    <a:pt x="4674108" y="1320800"/>
                  </a:lnTo>
                  <a:lnTo>
                    <a:pt x="4673600" y="21082"/>
                  </a:lnTo>
                  <a:close/>
                </a:path>
              </a:pathLst>
            </a:custGeom>
            <a:blipFill>
              <a:blip r:embed="rId11"/>
              <a:stretch>
                <a:fillRect t="-1" b="4"/>
              </a:stretch>
            </a:blipFill>
          </p:spPr>
        </p:sp>
      </p:grpSp>
      <p:sp>
        <p:nvSpPr>
          <p:cNvPr id="18" name="Freeform 18"/>
          <p:cNvSpPr/>
          <p:nvPr/>
        </p:nvSpPr>
        <p:spPr>
          <a:xfrm>
            <a:off x="9306011" y="716280"/>
            <a:ext cx="5101885" cy="5702808"/>
          </a:xfrm>
          <a:custGeom>
            <a:avLst/>
            <a:gdLst/>
            <a:ahLst/>
            <a:cxnLst/>
            <a:rect l="l" t="t" r="r" b="b"/>
            <a:pathLst>
              <a:path w="5101885" h="5702808">
                <a:moveTo>
                  <a:pt x="0" y="0"/>
                </a:moveTo>
                <a:lnTo>
                  <a:pt x="5101885" y="0"/>
                </a:lnTo>
                <a:lnTo>
                  <a:pt x="5101885" y="5702808"/>
                </a:lnTo>
                <a:lnTo>
                  <a:pt x="0" y="570280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 rot="-549360">
            <a:off x="9812122" y="1273197"/>
            <a:ext cx="3911927" cy="3754726"/>
            <a:chOff x="0" y="0"/>
            <a:chExt cx="5215903" cy="500630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215890" cy="5006213"/>
            </a:xfrm>
            <a:custGeom>
              <a:avLst/>
              <a:gdLst/>
              <a:ahLst/>
              <a:cxnLst/>
              <a:rect l="l" t="t" r="r" b="b"/>
              <a:pathLst>
                <a:path w="5215890" h="5006213">
                  <a:moveTo>
                    <a:pt x="5192014" y="254"/>
                  </a:moveTo>
                  <a:cubicBezTo>
                    <a:pt x="5190998" y="127"/>
                    <a:pt x="5189855" y="0"/>
                    <a:pt x="5188712" y="0"/>
                  </a:cubicBezTo>
                  <a:lnTo>
                    <a:pt x="20066" y="7366"/>
                  </a:lnTo>
                  <a:cubicBezTo>
                    <a:pt x="9398" y="7493"/>
                    <a:pt x="0" y="16891"/>
                    <a:pt x="0" y="27686"/>
                  </a:cubicBezTo>
                  <a:lnTo>
                    <a:pt x="7112" y="4987544"/>
                  </a:lnTo>
                  <a:cubicBezTo>
                    <a:pt x="7112" y="4996561"/>
                    <a:pt x="12319" y="5003419"/>
                    <a:pt x="19431" y="5006213"/>
                  </a:cubicBezTo>
                  <a:lnTo>
                    <a:pt x="5203190" y="4998847"/>
                  </a:lnTo>
                  <a:cubicBezTo>
                    <a:pt x="5210556" y="4995672"/>
                    <a:pt x="5215890" y="4988306"/>
                    <a:pt x="5215890" y="4980051"/>
                  </a:cubicBezTo>
                  <a:lnTo>
                    <a:pt x="5208905" y="21590"/>
                  </a:lnTo>
                  <a:cubicBezTo>
                    <a:pt x="5208905" y="10668"/>
                    <a:pt x="5202301" y="1905"/>
                    <a:pt x="5192141" y="254"/>
                  </a:cubicBezTo>
                  <a:close/>
                </a:path>
              </a:pathLst>
            </a:custGeom>
            <a:blipFill>
              <a:blip r:embed="rId14"/>
              <a:stretch>
                <a:fillRect l="-13981" t="-21" r="-13855" b="-22"/>
              </a:stretch>
            </a:blipFill>
          </p:spPr>
        </p:sp>
      </p:grpSp>
      <p:sp>
        <p:nvSpPr>
          <p:cNvPr id="21" name="Freeform 21"/>
          <p:cNvSpPr/>
          <p:nvPr/>
        </p:nvSpPr>
        <p:spPr>
          <a:xfrm>
            <a:off x="9245089" y="649729"/>
            <a:ext cx="5250037" cy="5832853"/>
          </a:xfrm>
          <a:custGeom>
            <a:avLst/>
            <a:gdLst/>
            <a:ahLst/>
            <a:cxnLst/>
            <a:rect l="l" t="t" r="r" b="b"/>
            <a:pathLst>
              <a:path w="5250037" h="5832853">
                <a:moveTo>
                  <a:pt x="0" y="0"/>
                </a:moveTo>
                <a:lnTo>
                  <a:pt x="5250037" y="0"/>
                </a:lnTo>
                <a:lnTo>
                  <a:pt x="5250037" y="5832853"/>
                </a:lnTo>
                <a:lnTo>
                  <a:pt x="0" y="58328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 rot="-554100">
            <a:off x="9990953" y="772030"/>
            <a:ext cx="2771794" cy="685876"/>
            <a:chOff x="0" y="0"/>
            <a:chExt cx="3695725" cy="91450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695700" cy="914527"/>
            </a:xfrm>
            <a:custGeom>
              <a:avLst/>
              <a:gdLst/>
              <a:ahLst/>
              <a:cxnLst/>
              <a:rect l="l" t="t" r="r" b="b"/>
              <a:pathLst>
                <a:path w="3695700" h="914527">
                  <a:moveTo>
                    <a:pt x="3695700" y="0"/>
                  </a:moveTo>
                  <a:lnTo>
                    <a:pt x="0" y="127"/>
                  </a:lnTo>
                  <a:lnTo>
                    <a:pt x="0" y="914527"/>
                  </a:lnTo>
                  <a:lnTo>
                    <a:pt x="3695700" y="914400"/>
                  </a:lnTo>
                  <a:lnTo>
                    <a:pt x="3695700" y="839470"/>
                  </a:lnTo>
                  <a:lnTo>
                    <a:pt x="3695700" y="0"/>
                  </a:lnTo>
                  <a:close/>
                </a:path>
              </a:pathLst>
            </a:custGeom>
            <a:blipFill>
              <a:blip r:embed="rId10"/>
              <a:stretch>
                <a:fillRect b="2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 rot="-587400">
            <a:off x="14593662" y="8509254"/>
            <a:ext cx="3543624" cy="1496187"/>
            <a:chOff x="0" y="0"/>
            <a:chExt cx="4724832" cy="199491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724781" cy="1994916"/>
            </a:xfrm>
            <a:custGeom>
              <a:avLst/>
              <a:gdLst/>
              <a:ahLst/>
              <a:cxnLst/>
              <a:rect l="l" t="t" r="r" b="b"/>
              <a:pathLst>
                <a:path w="4724781" h="1994916">
                  <a:moveTo>
                    <a:pt x="4724400" y="0"/>
                  </a:moveTo>
                  <a:lnTo>
                    <a:pt x="0" y="1016"/>
                  </a:lnTo>
                  <a:lnTo>
                    <a:pt x="381" y="1982978"/>
                  </a:lnTo>
                  <a:lnTo>
                    <a:pt x="69215" y="1994916"/>
                  </a:lnTo>
                  <a:lnTo>
                    <a:pt x="4724781" y="1993900"/>
                  </a:lnTo>
                  <a:lnTo>
                    <a:pt x="4724400" y="0"/>
                  </a:lnTo>
                  <a:close/>
                </a:path>
              </a:pathLst>
            </a:custGeom>
            <a:blipFill>
              <a:blip r:embed="rId17"/>
              <a:stretch>
                <a:fillRect r="-1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 rot="-2367300">
            <a:off x="6446769" y="8587345"/>
            <a:ext cx="3432546" cy="971921"/>
            <a:chOff x="0" y="0"/>
            <a:chExt cx="4674375" cy="13235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674362" cy="1323594"/>
            </a:xfrm>
            <a:custGeom>
              <a:avLst/>
              <a:gdLst/>
              <a:ahLst/>
              <a:cxnLst/>
              <a:rect l="l" t="t" r="r" b="b"/>
              <a:pathLst>
                <a:path w="4674362" h="1323594">
                  <a:moveTo>
                    <a:pt x="4673600" y="0"/>
                  </a:moveTo>
                  <a:lnTo>
                    <a:pt x="0" y="2794"/>
                  </a:lnTo>
                  <a:lnTo>
                    <a:pt x="254" y="482600"/>
                  </a:lnTo>
                  <a:lnTo>
                    <a:pt x="762" y="1323594"/>
                  </a:lnTo>
                  <a:lnTo>
                    <a:pt x="4674362" y="1320800"/>
                  </a:lnTo>
                  <a:lnTo>
                    <a:pt x="4673600" y="32893"/>
                  </a:lnTo>
                  <a:lnTo>
                    <a:pt x="4673600" y="0"/>
                  </a:lnTo>
                  <a:close/>
                </a:path>
              </a:pathLst>
            </a:custGeom>
            <a:blipFill>
              <a:blip r:embed="rId11"/>
              <a:stretch>
                <a:fillRect b="3"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8567833" y="6947002"/>
            <a:ext cx="5619750" cy="3339998"/>
            <a:chOff x="0" y="0"/>
            <a:chExt cx="7493000" cy="4453331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493000" cy="4453382"/>
            </a:xfrm>
            <a:custGeom>
              <a:avLst/>
              <a:gdLst/>
              <a:ahLst/>
              <a:cxnLst/>
              <a:rect l="l" t="t" r="r" b="b"/>
              <a:pathLst>
                <a:path w="7493000" h="4453382">
                  <a:moveTo>
                    <a:pt x="0" y="0"/>
                  </a:moveTo>
                  <a:lnTo>
                    <a:pt x="7493000" y="0"/>
                  </a:lnTo>
                  <a:lnTo>
                    <a:pt x="7493000" y="4453382"/>
                  </a:lnTo>
                  <a:lnTo>
                    <a:pt x="0" y="44533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b="-16637"/>
              </a:stretch>
            </a:blipFill>
          </p:spPr>
        </p:sp>
      </p:grpSp>
      <p:sp>
        <p:nvSpPr>
          <p:cNvPr id="30" name="TextBox 30"/>
          <p:cNvSpPr txBox="1"/>
          <p:nvPr/>
        </p:nvSpPr>
        <p:spPr>
          <a:xfrm rot="-208260">
            <a:off x="3338730" y="1270192"/>
            <a:ext cx="2299678" cy="2262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43"/>
              </a:lnSpc>
            </a:pPr>
            <a:r>
              <a:rPr lang="en-US" sz="6531">
                <a:solidFill>
                  <a:srgbClr val="1F4213"/>
                </a:solidFill>
                <a:latin typeface="Dekko"/>
                <a:ea typeface="Dekko"/>
                <a:cs typeface="Dekko"/>
                <a:sym typeface="Dekko"/>
              </a:rPr>
              <a:t>  Día 4</a:t>
            </a:r>
          </a:p>
          <a:p>
            <a:pPr algn="l">
              <a:lnSpc>
                <a:spcPts val="9143"/>
              </a:lnSpc>
            </a:pPr>
            <a:endParaRPr lang="en-US" sz="6531">
              <a:solidFill>
                <a:srgbClr val="1F4213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31" name="TextBox 31"/>
          <p:cNvSpPr txBox="1"/>
          <p:nvPr/>
        </p:nvSpPr>
        <p:spPr>
          <a:xfrm rot="-185536">
            <a:off x="1300304" y="2351908"/>
            <a:ext cx="6589354" cy="6958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19"/>
              </a:lnSpc>
              <a:spcBef>
                <a:spcPct val="0"/>
              </a:spcBef>
            </a:pPr>
            <a:r>
              <a:rPr lang="en-US" sz="3585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-actividad "Prudencia en Internet"</a:t>
            </a:r>
          </a:p>
          <a:p>
            <a:pPr algn="ctr">
              <a:lnSpc>
                <a:spcPts val="5019"/>
              </a:lnSpc>
              <a:spcBef>
                <a:spcPct val="0"/>
              </a:spcBef>
            </a:pPr>
            <a:r>
              <a:rPr lang="en-US" sz="3585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-preparación de una receta + grabación de un vídeo -comida de convivencia con las familias en el instituto + degustación de recetas</a:t>
            </a:r>
          </a:p>
          <a:p>
            <a:pPr algn="ctr">
              <a:lnSpc>
                <a:spcPts val="5019"/>
              </a:lnSpc>
              <a:spcBef>
                <a:spcPct val="0"/>
              </a:spcBef>
            </a:pPr>
            <a:r>
              <a:rPr lang="en-US" sz="3585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-entrega de diplomas </a:t>
            </a:r>
          </a:p>
          <a:p>
            <a:pPr algn="ctr">
              <a:lnSpc>
                <a:spcPts val="5019"/>
              </a:lnSpc>
              <a:spcBef>
                <a:spcPct val="0"/>
              </a:spcBef>
            </a:pPr>
            <a:r>
              <a:rPr lang="en-US" sz="3585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-última noche en nuestras familias</a:t>
            </a:r>
          </a:p>
          <a:p>
            <a:pPr algn="l">
              <a:lnSpc>
                <a:spcPts val="5019"/>
              </a:lnSpc>
              <a:spcBef>
                <a:spcPct val="0"/>
              </a:spcBef>
            </a:pPr>
            <a:endParaRPr lang="en-US" sz="3585">
              <a:solidFill>
                <a:srgbClr val="86836A"/>
              </a:solidFill>
              <a:latin typeface="Playwrite US Trad"/>
              <a:ea typeface="Playwrite US Trad"/>
              <a:cs typeface="Playwrite US Trad"/>
              <a:sym typeface="Playwrite US Tra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2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4629150" cy="8229600"/>
            <a:chOff x="0" y="0"/>
            <a:chExt cx="6172200" cy="1097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72200" cy="10972800"/>
            </a:xfrm>
            <a:custGeom>
              <a:avLst/>
              <a:gdLst/>
              <a:ahLst/>
              <a:cxnLst/>
              <a:rect l="l" t="t" r="r" b="b"/>
              <a:pathLst>
                <a:path w="6172200" h="10972800">
                  <a:moveTo>
                    <a:pt x="0" y="0"/>
                  </a:moveTo>
                  <a:lnTo>
                    <a:pt x="6172200" y="0"/>
                  </a:lnTo>
                  <a:lnTo>
                    <a:pt x="617220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29425" y="1028700"/>
            <a:ext cx="4629150" cy="8229600"/>
            <a:chOff x="0" y="0"/>
            <a:chExt cx="6172200" cy="1097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72200" cy="10972800"/>
            </a:xfrm>
            <a:custGeom>
              <a:avLst/>
              <a:gdLst/>
              <a:ahLst/>
              <a:cxnLst/>
              <a:rect l="l" t="t" r="r" b="b"/>
              <a:pathLst>
                <a:path w="6172200" h="10972800">
                  <a:moveTo>
                    <a:pt x="0" y="0"/>
                  </a:moveTo>
                  <a:lnTo>
                    <a:pt x="6172200" y="0"/>
                  </a:lnTo>
                  <a:lnTo>
                    <a:pt x="617220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1445" r="-4480" b="-25925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2630150" y="1028700"/>
            <a:ext cx="4629150" cy="8229600"/>
            <a:chOff x="0" y="0"/>
            <a:chExt cx="6172200" cy="1097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72200" cy="10972800"/>
            </a:xfrm>
            <a:custGeom>
              <a:avLst/>
              <a:gdLst/>
              <a:ahLst/>
              <a:cxnLst/>
              <a:rect l="l" t="t" r="r" b="b"/>
              <a:pathLst>
                <a:path w="6172200" h="10972800">
                  <a:moveTo>
                    <a:pt x="0" y="0"/>
                  </a:moveTo>
                  <a:lnTo>
                    <a:pt x="6172200" y="0"/>
                  </a:lnTo>
                  <a:lnTo>
                    <a:pt x="617220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2495762" y="917172"/>
            <a:ext cx="4895850" cy="8343900"/>
            <a:chOff x="0" y="0"/>
            <a:chExt cx="6527800" cy="11125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527800" cy="11125200"/>
            </a:xfrm>
            <a:custGeom>
              <a:avLst/>
              <a:gdLst/>
              <a:ahLst/>
              <a:cxnLst/>
              <a:rect l="l" t="t" r="r" b="b"/>
              <a:pathLst>
                <a:path w="6527800" h="11125200">
                  <a:moveTo>
                    <a:pt x="0" y="0"/>
                  </a:moveTo>
                  <a:lnTo>
                    <a:pt x="6527800" y="0"/>
                  </a:lnTo>
                  <a:lnTo>
                    <a:pt x="6527800" y="11125200"/>
                  </a:lnTo>
                  <a:lnTo>
                    <a:pt x="0" y="1112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4994" r="-18196" b="-12100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6829425" y="1028700"/>
            <a:ext cx="4629150" cy="8229600"/>
            <a:chOff x="0" y="0"/>
            <a:chExt cx="6172200" cy="1097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72200" cy="10972800"/>
            </a:xfrm>
            <a:custGeom>
              <a:avLst/>
              <a:gdLst/>
              <a:ahLst/>
              <a:cxnLst/>
              <a:rect l="l" t="t" r="r" b="b"/>
              <a:pathLst>
                <a:path w="6172200" h="10972800">
                  <a:moveTo>
                    <a:pt x="0" y="0"/>
                  </a:moveTo>
                  <a:lnTo>
                    <a:pt x="6172200" y="0"/>
                  </a:lnTo>
                  <a:lnTo>
                    <a:pt x="617220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1228" r="-12104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005707"/>
            <a:ext cx="4676775" cy="8248650"/>
            <a:chOff x="0" y="0"/>
            <a:chExt cx="6235700" cy="109982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235700" cy="10998200"/>
            </a:xfrm>
            <a:custGeom>
              <a:avLst/>
              <a:gdLst/>
              <a:ahLst/>
              <a:cxnLst/>
              <a:rect l="l" t="t" r="r" b="b"/>
              <a:pathLst>
                <a:path w="6235700" h="10998200">
                  <a:moveTo>
                    <a:pt x="0" y="0"/>
                  </a:moveTo>
                  <a:lnTo>
                    <a:pt x="6235700" y="0"/>
                  </a:lnTo>
                  <a:lnTo>
                    <a:pt x="6235700" y="10998200"/>
                  </a:lnTo>
                  <a:lnTo>
                    <a:pt x="0" y="10998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5669" t="-512" r="-40786" b="-64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5292083" y="154719"/>
            <a:ext cx="7167116" cy="762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75"/>
              </a:lnSpc>
              <a:spcBef>
                <a:spcPct val="0"/>
              </a:spcBef>
            </a:pPr>
            <a:r>
              <a:rPr lang="en-US" sz="4482">
                <a:solidFill>
                  <a:srgbClr val="F4D9B3"/>
                </a:solidFill>
                <a:latin typeface="Anton"/>
                <a:ea typeface="Anton"/>
                <a:cs typeface="Anton"/>
                <a:sym typeface="Anton"/>
              </a:rPr>
              <a:t>ENTREGA DE DIPLOMAS Y COMIDAS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2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997073" y="-762524"/>
            <a:ext cx="4177598" cy="3835679"/>
          </a:xfrm>
          <a:custGeom>
            <a:avLst/>
            <a:gdLst/>
            <a:ahLst/>
            <a:cxnLst/>
            <a:rect l="l" t="t" r="r" b="b"/>
            <a:pathLst>
              <a:path w="4177598" h="3835679">
                <a:moveTo>
                  <a:pt x="0" y="0"/>
                </a:moveTo>
                <a:lnTo>
                  <a:pt x="4177599" y="0"/>
                </a:lnTo>
                <a:lnTo>
                  <a:pt x="4177599" y="3835680"/>
                </a:lnTo>
                <a:lnTo>
                  <a:pt x="0" y="38356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43991" y="0"/>
            <a:ext cx="7096125" cy="6260182"/>
            <a:chOff x="0" y="0"/>
            <a:chExt cx="9461500" cy="83469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461500" cy="8346948"/>
            </a:xfrm>
            <a:custGeom>
              <a:avLst/>
              <a:gdLst/>
              <a:ahLst/>
              <a:cxnLst/>
              <a:rect l="l" t="t" r="r" b="b"/>
              <a:pathLst>
                <a:path w="9461500" h="8346948">
                  <a:moveTo>
                    <a:pt x="0" y="0"/>
                  </a:moveTo>
                  <a:lnTo>
                    <a:pt x="9461500" y="0"/>
                  </a:lnTo>
                  <a:lnTo>
                    <a:pt x="9461500" y="8346948"/>
                  </a:lnTo>
                  <a:lnTo>
                    <a:pt x="0" y="8346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67062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4513433" y="3543300"/>
            <a:ext cx="3774567" cy="6743700"/>
            <a:chOff x="0" y="0"/>
            <a:chExt cx="5032756" cy="8991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032756" cy="8991600"/>
            </a:xfrm>
            <a:custGeom>
              <a:avLst/>
              <a:gdLst/>
              <a:ahLst/>
              <a:cxnLst/>
              <a:rect l="l" t="t" r="r" b="b"/>
              <a:pathLst>
                <a:path w="5032756" h="8991600">
                  <a:moveTo>
                    <a:pt x="0" y="0"/>
                  </a:moveTo>
                  <a:lnTo>
                    <a:pt x="5032756" y="0"/>
                  </a:lnTo>
                  <a:lnTo>
                    <a:pt x="5032756" y="8991600"/>
                  </a:lnTo>
                  <a:lnTo>
                    <a:pt x="0" y="8991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3174" b="-22033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0" y="6035326"/>
            <a:ext cx="5668051" cy="4251674"/>
            <a:chOff x="0" y="0"/>
            <a:chExt cx="7557402" cy="566889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557389" cy="5668899"/>
            </a:xfrm>
            <a:custGeom>
              <a:avLst/>
              <a:gdLst/>
              <a:ahLst/>
              <a:cxnLst/>
              <a:rect l="l" t="t" r="r" b="b"/>
              <a:pathLst>
                <a:path w="7557389" h="5668899">
                  <a:moveTo>
                    <a:pt x="0" y="0"/>
                  </a:moveTo>
                  <a:lnTo>
                    <a:pt x="7557389" y="0"/>
                  </a:lnTo>
                  <a:lnTo>
                    <a:pt x="7557389" y="5668899"/>
                  </a:lnTo>
                  <a:lnTo>
                    <a:pt x="0" y="5668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5701" b="-14030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1018520" y="316992"/>
            <a:ext cx="5233416" cy="5766816"/>
          </a:xfrm>
          <a:custGeom>
            <a:avLst/>
            <a:gdLst/>
            <a:ahLst/>
            <a:cxnLst/>
            <a:rect l="l" t="t" r="r" b="b"/>
            <a:pathLst>
              <a:path w="5233416" h="5766816">
                <a:moveTo>
                  <a:pt x="0" y="0"/>
                </a:moveTo>
                <a:lnTo>
                  <a:pt x="5233416" y="0"/>
                </a:lnTo>
                <a:lnTo>
                  <a:pt x="5233416" y="5766816"/>
                </a:lnTo>
                <a:lnTo>
                  <a:pt x="0" y="576681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 rot="-813960">
            <a:off x="11604165" y="958577"/>
            <a:ext cx="3835660" cy="3684937"/>
            <a:chOff x="0" y="0"/>
            <a:chExt cx="5114214" cy="4913249"/>
          </a:xfrm>
        </p:grpSpPr>
        <p:sp>
          <p:nvSpPr>
            <p:cNvPr id="11" name="Freeform 11"/>
            <p:cNvSpPr/>
            <p:nvPr/>
          </p:nvSpPr>
          <p:spPr>
            <a:xfrm>
              <a:off x="0" y="-1"/>
              <a:ext cx="5114165" cy="4913379"/>
            </a:xfrm>
            <a:custGeom>
              <a:avLst/>
              <a:gdLst/>
              <a:ahLst/>
              <a:cxnLst/>
              <a:rect l="l" t="t" r="r" b="b"/>
              <a:pathLst>
                <a:path w="5114165" h="4913379">
                  <a:moveTo>
                    <a:pt x="5099431" y="46102"/>
                  </a:moveTo>
                  <a:cubicBezTo>
                    <a:pt x="5097907" y="45721"/>
                    <a:pt x="5096383" y="45594"/>
                    <a:pt x="5094605" y="45467"/>
                  </a:cubicBezTo>
                  <a:lnTo>
                    <a:pt x="63627" y="1"/>
                  </a:lnTo>
                  <a:cubicBezTo>
                    <a:pt x="53213" y="-126"/>
                    <a:pt x="43942" y="8891"/>
                    <a:pt x="43688" y="19432"/>
                  </a:cubicBezTo>
                  <a:lnTo>
                    <a:pt x="0" y="4847972"/>
                  </a:lnTo>
                  <a:cubicBezTo>
                    <a:pt x="0" y="4857878"/>
                    <a:pt x="6477" y="4865117"/>
                    <a:pt x="14859" y="4867149"/>
                  </a:cubicBezTo>
                  <a:cubicBezTo>
                    <a:pt x="16383" y="4867530"/>
                    <a:pt x="17907" y="4867657"/>
                    <a:pt x="19558" y="4867784"/>
                  </a:cubicBezTo>
                  <a:lnTo>
                    <a:pt x="5050536" y="4913377"/>
                  </a:lnTo>
                  <a:cubicBezTo>
                    <a:pt x="5061077" y="4913504"/>
                    <a:pt x="5070348" y="4904360"/>
                    <a:pt x="5070475" y="4893819"/>
                  </a:cubicBezTo>
                  <a:lnTo>
                    <a:pt x="5114163" y="66803"/>
                  </a:lnTo>
                  <a:cubicBezTo>
                    <a:pt x="5114290" y="56643"/>
                    <a:pt x="5108448" y="48388"/>
                    <a:pt x="5099304" y="46102"/>
                  </a:cubicBezTo>
                  <a:close/>
                </a:path>
              </a:pathLst>
            </a:custGeom>
            <a:blipFill>
              <a:blip r:embed="rId9"/>
              <a:stretch>
                <a:fillRect l="-369" t="-42200" r="-490" b="-42091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10955017" y="250441"/>
            <a:ext cx="5381749" cy="5896861"/>
          </a:xfrm>
          <a:custGeom>
            <a:avLst/>
            <a:gdLst/>
            <a:ahLst/>
            <a:cxnLst/>
            <a:rect l="l" t="t" r="r" b="b"/>
            <a:pathLst>
              <a:path w="5381749" h="5896861">
                <a:moveTo>
                  <a:pt x="0" y="0"/>
                </a:moveTo>
                <a:lnTo>
                  <a:pt x="5381749" y="0"/>
                </a:lnTo>
                <a:lnTo>
                  <a:pt x="5381749" y="5896861"/>
                </a:lnTo>
                <a:lnTo>
                  <a:pt x="0" y="589686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 rot="-500639">
            <a:off x="483308" y="453095"/>
            <a:ext cx="8104480" cy="9344330"/>
            <a:chOff x="0" y="0"/>
            <a:chExt cx="10805973" cy="1245910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805922" cy="12459208"/>
            </a:xfrm>
            <a:custGeom>
              <a:avLst/>
              <a:gdLst/>
              <a:ahLst/>
              <a:cxnLst/>
              <a:rect l="l" t="t" r="r" b="b"/>
              <a:pathLst>
                <a:path w="10805922" h="12459208">
                  <a:moveTo>
                    <a:pt x="10442575" y="61976"/>
                  </a:moveTo>
                  <a:lnTo>
                    <a:pt x="204597" y="0"/>
                  </a:lnTo>
                  <a:lnTo>
                    <a:pt x="69342" y="921766"/>
                  </a:lnTo>
                  <a:lnTo>
                    <a:pt x="0" y="12393041"/>
                  </a:lnTo>
                  <a:lnTo>
                    <a:pt x="8255" y="12394311"/>
                  </a:lnTo>
                  <a:lnTo>
                    <a:pt x="10731374" y="12459208"/>
                  </a:lnTo>
                  <a:lnTo>
                    <a:pt x="10770108" y="6048375"/>
                  </a:lnTo>
                  <a:lnTo>
                    <a:pt x="10805922" y="115189"/>
                  </a:lnTo>
                  <a:close/>
                </a:path>
              </a:pathLst>
            </a:custGeom>
            <a:blipFill>
              <a:blip r:embed="rId12"/>
              <a:stretch>
                <a:fillRect t="-6" r="-3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 rot="1215840">
            <a:off x="4923206" y="529647"/>
            <a:ext cx="3991928" cy="994077"/>
            <a:chOff x="0" y="0"/>
            <a:chExt cx="5322570" cy="132543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322570" cy="1325372"/>
            </a:xfrm>
            <a:custGeom>
              <a:avLst/>
              <a:gdLst/>
              <a:ahLst/>
              <a:cxnLst/>
              <a:rect l="l" t="t" r="r" b="b"/>
              <a:pathLst>
                <a:path w="5322570" h="1325372">
                  <a:moveTo>
                    <a:pt x="1143" y="185674"/>
                  </a:moveTo>
                  <a:lnTo>
                    <a:pt x="0" y="1320292"/>
                  </a:lnTo>
                  <a:lnTo>
                    <a:pt x="5321300" y="1325372"/>
                  </a:lnTo>
                  <a:lnTo>
                    <a:pt x="5321935" y="673227"/>
                  </a:lnTo>
                  <a:lnTo>
                    <a:pt x="5322570" y="4572"/>
                  </a:lnTo>
                  <a:lnTo>
                    <a:pt x="1416304" y="889"/>
                  </a:lnTo>
                  <a:lnTo>
                    <a:pt x="503809" y="0"/>
                  </a:lnTo>
                  <a:close/>
                </a:path>
              </a:pathLst>
            </a:custGeom>
            <a:blipFill>
              <a:blip r:embed="rId13"/>
              <a:stretch>
                <a:fillRect t="-36" b="-4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 rot="-782700">
            <a:off x="11661048" y="515026"/>
            <a:ext cx="2695594" cy="666826"/>
            <a:chOff x="0" y="0"/>
            <a:chExt cx="3594125" cy="88910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594100" cy="889127"/>
            </a:xfrm>
            <a:custGeom>
              <a:avLst/>
              <a:gdLst/>
              <a:ahLst/>
              <a:cxnLst/>
              <a:rect l="l" t="t" r="r" b="b"/>
              <a:pathLst>
                <a:path w="3594100" h="889127">
                  <a:moveTo>
                    <a:pt x="3594100" y="0"/>
                  </a:moveTo>
                  <a:lnTo>
                    <a:pt x="291211" y="127"/>
                  </a:lnTo>
                  <a:lnTo>
                    <a:pt x="0" y="127"/>
                  </a:lnTo>
                  <a:lnTo>
                    <a:pt x="0" y="889127"/>
                  </a:lnTo>
                  <a:lnTo>
                    <a:pt x="3594100" y="889000"/>
                  </a:lnTo>
                  <a:lnTo>
                    <a:pt x="3594100" y="0"/>
                  </a:lnTo>
                  <a:close/>
                </a:path>
              </a:pathLst>
            </a:custGeom>
            <a:blipFill>
              <a:blip r:embed="rId14"/>
              <a:stretch>
                <a:fillRect b="2"/>
              </a:stretch>
            </a:blipFill>
          </p:spPr>
        </p:sp>
      </p:grpSp>
      <p:sp>
        <p:nvSpPr>
          <p:cNvPr id="19" name="Freeform 19"/>
          <p:cNvSpPr/>
          <p:nvPr/>
        </p:nvSpPr>
        <p:spPr>
          <a:xfrm>
            <a:off x="8578682" y="4719133"/>
            <a:ext cx="4856902" cy="5503859"/>
          </a:xfrm>
          <a:custGeom>
            <a:avLst/>
            <a:gdLst/>
            <a:ahLst/>
            <a:cxnLst/>
            <a:rect l="l" t="t" r="r" b="b"/>
            <a:pathLst>
              <a:path w="4856902" h="5503859">
                <a:moveTo>
                  <a:pt x="0" y="0"/>
                </a:moveTo>
                <a:lnTo>
                  <a:pt x="4856902" y="0"/>
                </a:lnTo>
                <a:lnTo>
                  <a:pt x="4856902" y="5503859"/>
                </a:lnTo>
                <a:lnTo>
                  <a:pt x="0" y="550385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 rot="379740">
            <a:off x="9068552" y="5160445"/>
            <a:ext cx="3924376" cy="3768862"/>
            <a:chOff x="0" y="0"/>
            <a:chExt cx="5232502" cy="502514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232527" cy="5025137"/>
            </a:xfrm>
            <a:custGeom>
              <a:avLst/>
              <a:gdLst/>
              <a:ahLst/>
              <a:cxnLst/>
              <a:rect l="l" t="t" r="r" b="b"/>
              <a:pathLst>
                <a:path w="5232527" h="5025137">
                  <a:moveTo>
                    <a:pt x="18288" y="24765"/>
                  </a:moveTo>
                  <a:cubicBezTo>
                    <a:pt x="8255" y="25908"/>
                    <a:pt x="0" y="34798"/>
                    <a:pt x="0" y="44958"/>
                  </a:cubicBezTo>
                  <a:lnTo>
                    <a:pt x="23749" y="5005070"/>
                  </a:lnTo>
                  <a:cubicBezTo>
                    <a:pt x="23876" y="5017262"/>
                    <a:pt x="33401" y="5025263"/>
                    <a:pt x="44196" y="5025136"/>
                  </a:cubicBezTo>
                  <a:lnTo>
                    <a:pt x="5212334" y="5000371"/>
                  </a:lnTo>
                  <a:cubicBezTo>
                    <a:pt x="5212969" y="5000371"/>
                    <a:pt x="5213604" y="5000371"/>
                    <a:pt x="5214239" y="5000244"/>
                  </a:cubicBezTo>
                  <a:cubicBezTo>
                    <a:pt x="5224272" y="4999101"/>
                    <a:pt x="5232527" y="4990084"/>
                    <a:pt x="5232527" y="4979924"/>
                  </a:cubicBezTo>
                  <a:lnTo>
                    <a:pt x="5208778" y="21590"/>
                  </a:lnTo>
                  <a:cubicBezTo>
                    <a:pt x="5208778" y="9398"/>
                    <a:pt x="5200523" y="0"/>
                    <a:pt x="5188331" y="0"/>
                  </a:cubicBezTo>
                  <a:lnTo>
                    <a:pt x="20193" y="24765"/>
                  </a:lnTo>
                  <a:cubicBezTo>
                    <a:pt x="19558" y="24765"/>
                    <a:pt x="18923" y="24765"/>
                    <a:pt x="18288" y="24892"/>
                  </a:cubicBezTo>
                  <a:close/>
                </a:path>
              </a:pathLst>
            </a:custGeom>
            <a:blipFill>
              <a:blip r:embed="rId17"/>
              <a:stretch>
                <a:fillRect l="-196" t="-42385" r="-315" b="-42278"/>
              </a:stretch>
            </a:blipFill>
          </p:spPr>
        </p:sp>
      </p:grpSp>
      <p:sp>
        <p:nvSpPr>
          <p:cNvPr id="22" name="Freeform 22"/>
          <p:cNvSpPr/>
          <p:nvPr/>
        </p:nvSpPr>
        <p:spPr>
          <a:xfrm>
            <a:off x="8516617" y="4655630"/>
            <a:ext cx="5003797" cy="5630866"/>
          </a:xfrm>
          <a:custGeom>
            <a:avLst/>
            <a:gdLst/>
            <a:ahLst/>
            <a:cxnLst/>
            <a:rect l="l" t="t" r="r" b="b"/>
            <a:pathLst>
              <a:path w="5003797" h="5630866">
                <a:moveTo>
                  <a:pt x="0" y="0"/>
                </a:moveTo>
                <a:lnTo>
                  <a:pt x="5003797" y="0"/>
                </a:lnTo>
                <a:lnTo>
                  <a:pt x="5003797" y="5630865"/>
                </a:lnTo>
                <a:lnTo>
                  <a:pt x="0" y="563086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 rot="363300">
            <a:off x="9804473" y="4634674"/>
            <a:ext cx="2771785" cy="685848"/>
            <a:chOff x="0" y="0"/>
            <a:chExt cx="3695713" cy="91446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695700" cy="914527"/>
            </a:xfrm>
            <a:custGeom>
              <a:avLst/>
              <a:gdLst/>
              <a:ahLst/>
              <a:cxnLst/>
              <a:rect l="l" t="t" r="r" b="b"/>
              <a:pathLst>
                <a:path w="3695700" h="914527">
                  <a:moveTo>
                    <a:pt x="0" y="0"/>
                  </a:moveTo>
                  <a:lnTo>
                    <a:pt x="0" y="914400"/>
                  </a:lnTo>
                  <a:lnTo>
                    <a:pt x="3695700" y="914527"/>
                  </a:lnTo>
                  <a:lnTo>
                    <a:pt x="3695700" y="127"/>
                  </a:lnTo>
                  <a:lnTo>
                    <a:pt x="807212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b="6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 rot="-636960">
            <a:off x="148409" y="477231"/>
            <a:ext cx="3105293" cy="1695707"/>
            <a:chOff x="0" y="0"/>
            <a:chExt cx="4140390" cy="226094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140327" cy="2260981"/>
            </a:xfrm>
            <a:custGeom>
              <a:avLst/>
              <a:gdLst/>
              <a:ahLst/>
              <a:cxnLst/>
              <a:rect l="l" t="t" r="r" b="b"/>
              <a:pathLst>
                <a:path w="4140327" h="2260981">
                  <a:moveTo>
                    <a:pt x="4140200" y="0"/>
                  </a:moveTo>
                  <a:lnTo>
                    <a:pt x="1622425" y="254"/>
                  </a:lnTo>
                  <a:lnTo>
                    <a:pt x="0" y="381"/>
                  </a:lnTo>
                  <a:lnTo>
                    <a:pt x="127" y="2260981"/>
                  </a:lnTo>
                  <a:lnTo>
                    <a:pt x="4140327" y="2260600"/>
                  </a:lnTo>
                  <a:lnTo>
                    <a:pt x="4140200" y="0"/>
                  </a:lnTo>
                  <a:close/>
                </a:path>
              </a:pathLst>
            </a:custGeom>
            <a:blipFill>
              <a:blip r:embed="rId20"/>
              <a:stretch>
                <a:fillRect r="-1" b="1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13886526" y="0"/>
            <a:ext cx="4401474" cy="3503466"/>
            <a:chOff x="0" y="0"/>
            <a:chExt cx="4401477" cy="35034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01442" cy="3503426"/>
            </a:xfrm>
            <a:custGeom>
              <a:avLst/>
              <a:gdLst/>
              <a:ahLst/>
              <a:cxnLst/>
              <a:rect l="l" t="t" r="r" b="b"/>
              <a:pathLst>
                <a:path w="4401442" h="3503426">
                  <a:moveTo>
                    <a:pt x="0" y="0"/>
                  </a:moveTo>
                  <a:lnTo>
                    <a:pt x="0" y="3503426"/>
                  </a:lnTo>
                  <a:lnTo>
                    <a:pt x="4401442" y="3503426"/>
                  </a:lnTo>
                  <a:lnTo>
                    <a:pt x="4401442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29" name="TextBox 29"/>
          <p:cNvSpPr txBox="1"/>
          <p:nvPr/>
        </p:nvSpPr>
        <p:spPr>
          <a:xfrm rot="-208260">
            <a:off x="3280324" y="1271249"/>
            <a:ext cx="2347598" cy="1110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43"/>
              </a:lnSpc>
            </a:pPr>
            <a:r>
              <a:rPr lang="en-US" sz="6531">
                <a:solidFill>
                  <a:srgbClr val="1F4213"/>
                </a:solidFill>
                <a:latin typeface="Dekko"/>
                <a:ea typeface="Dekko"/>
                <a:cs typeface="Dekko"/>
                <a:sym typeface="Dekko"/>
              </a:rPr>
              <a:t>  Día 5</a:t>
            </a:r>
          </a:p>
        </p:txBody>
      </p:sp>
      <p:sp>
        <p:nvSpPr>
          <p:cNvPr id="30" name="TextBox 30"/>
          <p:cNvSpPr txBox="1"/>
          <p:nvPr/>
        </p:nvSpPr>
        <p:spPr>
          <a:xfrm rot="-210700">
            <a:off x="1150231" y="3426214"/>
            <a:ext cx="6958308" cy="3403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2"/>
              </a:lnSpc>
              <a:spcBef>
                <a:spcPct val="0"/>
              </a:spcBef>
            </a:pPr>
            <a:r>
              <a:rPr lang="en-US" sz="3237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-salida del instituto hacia Barcolona  </a:t>
            </a:r>
          </a:p>
          <a:p>
            <a:pPr algn="ctr">
              <a:lnSpc>
                <a:spcPts val="4532"/>
              </a:lnSpc>
              <a:spcBef>
                <a:spcPct val="0"/>
              </a:spcBef>
            </a:pPr>
            <a:r>
              <a:rPr lang="en-US" sz="3237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-paseo por las Ramblas y la Plaça Catalunya </a:t>
            </a:r>
          </a:p>
          <a:p>
            <a:pPr algn="ctr">
              <a:lnSpc>
                <a:spcPts val="4532"/>
              </a:lnSpc>
              <a:spcBef>
                <a:spcPct val="0"/>
              </a:spcBef>
            </a:pPr>
            <a:r>
              <a:rPr lang="en-US" sz="3237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-visita de la Sagrada familia </a:t>
            </a:r>
          </a:p>
          <a:p>
            <a:pPr algn="ctr">
              <a:lnSpc>
                <a:spcPts val="4532"/>
              </a:lnSpc>
              <a:spcBef>
                <a:spcPct val="0"/>
              </a:spcBef>
            </a:pPr>
            <a:r>
              <a:rPr lang="en-US" sz="3237">
                <a:solidFill>
                  <a:srgbClr val="86836A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-regreso a Francia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2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29425" y="1028700"/>
            <a:ext cx="4629150" cy="8229600"/>
            <a:chOff x="0" y="0"/>
            <a:chExt cx="6172200" cy="1097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72200" cy="10972800"/>
            </a:xfrm>
            <a:custGeom>
              <a:avLst/>
              <a:gdLst/>
              <a:ahLst/>
              <a:cxnLst/>
              <a:rect l="l" t="t" r="r" b="b"/>
              <a:pathLst>
                <a:path w="6172200" h="10972800">
                  <a:moveTo>
                    <a:pt x="0" y="0"/>
                  </a:moveTo>
                  <a:lnTo>
                    <a:pt x="6172200" y="0"/>
                  </a:lnTo>
                  <a:lnTo>
                    <a:pt x="617220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154740">
            <a:off x="12447337" y="928716"/>
            <a:ext cx="4994777" cy="8429568"/>
            <a:chOff x="0" y="0"/>
            <a:chExt cx="6659702" cy="1123942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659753" cy="11239373"/>
            </a:xfrm>
            <a:custGeom>
              <a:avLst/>
              <a:gdLst/>
              <a:ahLst/>
              <a:cxnLst/>
              <a:rect l="l" t="t" r="r" b="b"/>
              <a:pathLst>
                <a:path w="6659753" h="11239373">
                  <a:moveTo>
                    <a:pt x="0" y="277749"/>
                  </a:moveTo>
                  <a:lnTo>
                    <a:pt x="493776" y="11239373"/>
                  </a:lnTo>
                  <a:lnTo>
                    <a:pt x="6659753" y="10961624"/>
                  </a:lnTo>
                  <a:lnTo>
                    <a:pt x="6165977" y="0"/>
                  </a:lnTo>
                  <a:close/>
                </a:path>
              </a:pathLst>
            </a:custGeom>
            <a:blipFill>
              <a:blip r:embed="rId3"/>
              <a:stretch>
                <a:fillRect l="-4313" t="-10262" r="-3785" b="-2927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028700" y="1028700"/>
            <a:ext cx="4629150" cy="8229600"/>
            <a:chOff x="0" y="0"/>
            <a:chExt cx="6172200" cy="1097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72200" cy="10972800"/>
            </a:xfrm>
            <a:custGeom>
              <a:avLst/>
              <a:gdLst/>
              <a:ahLst/>
              <a:cxnLst/>
              <a:rect l="l" t="t" r="r" b="b"/>
              <a:pathLst>
                <a:path w="6172200" h="10972800">
                  <a:moveTo>
                    <a:pt x="0" y="0"/>
                  </a:moveTo>
                  <a:lnTo>
                    <a:pt x="6172200" y="0"/>
                  </a:lnTo>
                  <a:lnTo>
                    <a:pt x="617220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AA5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04038" y="0"/>
            <a:ext cx="9755262" cy="10287000"/>
            <a:chOff x="0" y="0"/>
            <a:chExt cx="1300701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007015" cy="13716000"/>
            </a:xfrm>
            <a:custGeom>
              <a:avLst/>
              <a:gdLst/>
              <a:ahLst/>
              <a:cxnLst/>
              <a:rect l="l" t="t" r="r" b="b"/>
              <a:pathLst>
                <a:path w="13007015" h="13716000">
                  <a:moveTo>
                    <a:pt x="0" y="0"/>
                  </a:moveTo>
                  <a:lnTo>
                    <a:pt x="13007015" y="0"/>
                  </a:lnTo>
                  <a:lnTo>
                    <a:pt x="1300701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1907" b="-21994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-392520">
            <a:off x="85639" y="2520591"/>
            <a:ext cx="8345891" cy="2153364"/>
            <a:chOff x="0" y="0"/>
            <a:chExt cx="11127854" cy="287115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127867" cy="2871216"/>
            </a:xfrm>
            <a:custGeom>
              <a:avLst/>
              <a:gdLst/>
              <a:ahLst/>
              <a:cxnLst/>
              <a:rect l="l" t="t" r="r" b="b"/>
              <a:pathLst>
                <a:path w="11127867" h="2871216">
                  <a:moveTo>
                    <a:pt x="11099165" y="0"/>
                  </a:moveTo>
                  <a:lnTo>
                    <a:pt x="0" y="115443"/>
                  </a:lnTo>
                  <a:lnTo>
                    <a:pt x="28702" y="2871216"/>
                  </a:lnTo>
                  <a:lnTo>
                    <a:pt x="11127867" y="2755773"/>
                  </a:lnTo>
                  <a:lnTo>
                    <a:pt x="11099165" y="0"/>
                  </a:lnTo>
                  <a:close/>
                </a:path>
              </a:pathLst>
            </a:custGeom>
            <a:blipFill>
              <a:blip r:embed="rId3"/>
              <a:stretch>
                <a:fillRect b="2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6941880">
            <a:off x="-62722" y="5520738"/>
            <a:ext cx="4330351" cy="6750368"/>
            <a:chOff x="0" y="0"/>
            <a:chExt cx="5773801" cy="90004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773801" cy="9000490"/>
            </a:xfrm>
            <a:custGeom>
              <a:avLst/>
              <a:gdLst/>
              <a:ahLst/>
              <a:cxnLst/>
              <a:rect l="l" t="t" r="r" b="b"/>
              <a:pathLst>
                <a:path w="5773801" h="9000490">
                  <a:moveTo>
                    <a:pt x="0" y="9000490"/>
                  </a:moveTo>
                  <a:lnTo>
                    <a:pt x="5773801" y="6221984"/>
                  </a:lnTo>
                  <a:lnTo>
                    <a:pt x="2810637" y="64516"/>
                  </a:lnTo>
                  <a:lnTo>
                    <a:pt x="224536" y="0"/>
                  </a:lnTo>
                  <a:lnTo>
                    <a:pt x="0" y="9000490"/>
                  </a:lnTo>
                  <a:close/>
                </a:path>
              </a:pathLst>
            </a:custGeom>
            <a:blipFill>
              <a:blip r:embed="rId4"/>
              <a:stretch>
                <a:fillRect l="-850" r="-37362" b="-24011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8527026" y="1814047"/>
            <a:ext cx="476250" cy="476250"/>
          </a:xfrm>
          <a:custGeom>
            <a:avLst/>
            <a:gdLst/>
            <a:ahLst/>
            <a:cxnLst/>
            <a:rect l="l" t="t" r="r" b="b"/>
            <a:pathLst>
              <a:path w="476250" h="476250">
                <a:moveTo>
                  <a:pt x="0" y="0"/>
                </a:moveTo>
                <a:lnTo>
                  <a:pt x="476250" y="0"/>
                </a:lnTo>
                <a:lnTo>
                  <a:pt x="476250" y="476250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527026" y="2575150"/>
            <a:ext cx="476250" cy="476250"/>
          </a:xfrm>
          <a:custGeom>
            <a:avLst/>
            <a:gdLst/>
            <a:ahLst/>
            <a:cxnLst/>
            <a:rect l="l" t="t" r="r" b="b"/>
            <a:pathLst>
              <a:path w="476250" h="476250">
                <a:moveTo>
                  <a:pt x="0" y="0"/>
                </a:moveTo>
                <a:lnTo>
                  <a:pt x="476250" y="0"/>
                </a:lnTo>
                <a:lnTo>
                  <a:pt x="476250" y="476250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527026" y="3417555"/>
            <a:ext cx="476250" cy="476250"/>
          </a:xfrm>
          <a:custGeom>
            <a:avLst/>
            <a:gdLst/>
            <a:ahLst/>
            <a:cxnLst/>
            <a:rect l="l" t="t" r="r" b="b"/>
            <a:pathLst>
              <a:path w="476250" h="476250">
                <a:moveTo>
                  <a:pt x="0" y="0"/>
                </a:moveTo>
                <a:lnTo>
                  <a:pt x="476250" y="0"/>
                </a:lnTo>
                <a:lnTo>
                  <a:pt x="476250" y="476250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527026" y="4259959"/>
            <a:ext cx="476250" cy="476250"/>
          </a:xfrm>
          <a:custGeom>
            <a:avLst/>
            <a:gdLst/>
            <a:ahLst/>
            <a:cxnLst/>
            <a:rect l="l" t="t" r="r" b="b"/>
            <a:pathLst>
              <a:path w="476250" h="476250">
                <a:moveTo>
                  <a:pt x="0" y="0"/>
                </a:moveTo>
                <a:lnTo>
                  <a:pt x="476250" y="0"/>
                </a:lnTo>
                <a:lnTo>
                  <a:pt x="476250" y="476250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527026" y="5098159"/>
            <a:ext cx="476250" cy="476250"/>
          </a:xfrm>
          <a:custGeom>
            <a:avLst/>
            <a:gdLst/>
            <a:ahLst/>
            <a:cxnLst/>
            <a:rect l="l" t="t" r="r" b="b"/>
            <a:pathLst>
              <a:path w="476250" h="476250">
                <a:moveTo>
                  <a:pt x="0" y="0"/>
                </a:moveTo>
                <a:lnTo>
                  <a:pt x="476250" y="0"/>
                </a:lnTo>
                <a:lnTo>
                  <a:pt x="476250" y="476250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 rot="-449280">
            <a:off x="1223766" y="2602316"/>
            <a:ext cx="6504456" cy="1858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38"/>
              </a:lnSpc>
            </a:pPr>
            <a:r>
              <a:rPr lang="en-US" sz="5332">
                <a:solidFill>
                  <a:srgbClr val="18370E"/>
                </a:solidFill>
                <a:latin typeface="Dekko"/>
                <a:ea typeface="Dekko"/>
                <a:cs typeface="Dekko"/>
                <a:sym typeface="Dekko"/>
              </a:rPr>
              <a:t>Nuestras actividades favoritas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347107" y="4869559"/>
            <a:ext cx="5721928" cy="685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77"/>
              </a:lnSpc>
            </a:pPr>
            <a:r>
              <a:rPr lang="en-US" sz="3000">
                <a:solidFill>
                  <a:srgbClr val="18370E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La visita de Barcelona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765151" y="1765525"/>
            <a:ext cx="7095601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8370E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La visita a las bodegas Raimat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8370E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003692" y="2518000"/>
            <a:ext cx="685706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8370E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El juego de pistas en la Seu Vella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103756" y="3360405"/>
            <a:ext cx="6656933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8370E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La creación de nuestros logotipos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765151" y="4221859"/>
            <a:ext cx="6656933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8370E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La realización de las recetas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AA5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8450" y="0"/>
            <a:ext cx="7477125" cy="2430199"/>
            <a:chOff x="0" y="0"/>
            <a:chExt cx="9969500" cy="32402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969500" cy="3240278"/>
            </a:xfrm>
            <a:custGeom>
              <a:avLst/>
              <a:gdLst/>
              <a:ahLst/>
              <a:cxnLst/>
              <a:rect l="l" t="t" r="r" b="b"/>
              <a:pathLst>
                <a:path w="9969500" h="3240278">
                  <a:moveTo>
                    <a:pt x="0" y="0"/>
                  </a:moveTo>
                  <a:lnTo>
                    <a:pt x="9969500" y="0"/>
                  </a:lnTo>
                  <a:lnTo>
                    <a:pt x="9969500" y="3240278"/>
                  </a:lnTo>
                  <a:lnTo>
                    <a:pt x="0" y="32402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3007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-1136640">
            <a:off x="-429863" y="6042184"/>
            <a:ext cx="4860512" cy="5173904"/>
            <a:chOff x="0" y="0"/>
            <a:chExt cx="6480683" cy="689853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480683" cy="6898513"/>
            </a:xfrm>
            <a:custGeom>
              <a:avLst/>
              <a:gdLst/>
              <a:ahLst/>
              <a:cxnLst/>
              <a:rect l="l" t="t" r="r" b="b"/>
              <a:pathLst>
                <a:path w="6480683" h="6898513">
                  <a:moveTo>
                    <a:pt x="6444742" y="0"/>
                  </a:moveTo>
                  <a:lnTo>
                    <a:pt x="1595628" y="25273"/>
                  </a:lnTo>
                  <a:lnTo>
                    <a:pt x="0" y="4674108"/>
                  </a:lnTo>
                  <a:lnTo>
                    <a:pt x="6480683" y="6898513"/>
                  </a:lnTo>
                  <a:lnTo>
                    <a:pt x="6446901" y="411861"/>
                  </a:lnTo>
                  <a:lnTo>
                    <a:pt x="6444742" y="0"/>
                  </a:lnTo>
                  <a:close/>
                </a:path>
              </a:pathLst>
            </a:custGeom>
            <a:blipFill>
              <a:blip r:embed="rId3"/>
              <a:stretch>
                <a:fillRect l="-28518" r="-4" b="-150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-234780">
            <a:off x="-116176" y="-41348"/>
            <a:ext cx="1557642" cy="3405188"/>
            <a:chOff x="0" y="0"/>
            <a:chExt cx="2076856" cy="4540250"/>
          </a:xfrm>
        </p:grpSpPr>
        <p:sp>
          <p:nvSpPr>
            <p:cNvPr id="7" name="Freeform 7"/>
            <p:cNvSpPr/>
            <p:nvPr/>
          </p:nvSpPr>
          <p:spPr>
            <a:xfrm flipH="1">
              <a:off x="0" y="0"/>
              <a:ext cx="2076831" cy="4540250"/>
            </a:xfrm>
            <a:custGeom>
              <a:avLst/>
              <a:gdLst/>
              <a:ahLst/>
              <a:cxnLst/>
              <a:rect l="l" t="t" r="r" b="b"/>
              <a:pathLst>
                <a:path w="2076831" h="4540250">
                  <a:moveTo>
                    <a:pt x="1768729" y="0"/>
                  </a:moveTo>
                  <a:lnTo>
                    <a:pt x="2076831" y="4504436"/>
                  </a:lnTo>
                  <a:lnTo>
                    <a:pt x="79121" y="4540250"/>
                  </a:lnTo>
                  <a:lnTo>
                    <a:pt x="0" y="121031"/>
                  </a:lnTo>
                  <a:close/>
                </a:path>
              </a:pathLst>
            </a:custGeom>
            <a:blipFill>
              <a:blip r:embed="rId4"/>
              <a:stretch>
                <a:fillRect l="-17254" t="-19511" r="-1109" b="-2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2233898" y="906732"/>
            <a:ext cx="14316075" cy="8220075"/>
            <a:chOff x="0" y="0"/>
            <a:chExt cx="19088100" cy="109601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088100" cy="10960100"/>
            </a:xfrm>
            <a:custGeom>
              <a:avLst/>
              <a:gdLst/>
              <a:ahLst/>
              <a:cxnLst/>
              <a:rect l="l" t="t" r="r" b="b"/>
              <a:pathLst>
                <a:path w="19088100" h="10960100">
                  <a:moveTo>
                    <a:pt x="0" y="0"/>
                  </a:moveTo>
                  <a:lnTo>
                    <a:pt x="19088100" y="0"/>
                  </a:lnTo>
                  <a:lnTo>
                    <a:pt x="19088100" y="10960100"/>
                  </a:lnTo>
                  <a:lnTo>
                    <a:pt x="0" y="10960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0" y="5608663"/>
            <a:ext cx="5478504" cy="4678337"/>
            <a:chOff x="0" y="0"/>
            <a:chExt cx="7304672" cy="623778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304659" cy="6237732"/>
            </a:xfrm>
            <a:custGeom>
              <a:avLst/>
              <a:gdLst/>
              <a:ahLst/>
              <a:cxnLst/>
              <a:rect l="l" t="t" r="r" b="b"/>
              <a:pathLst>
                <a:path w="7304659" h="6237732">
                  <a:moveTo>
                    <a:pt x="0" y="0"/>
                  </a:moveTo>
                  <a:lnTo>
                    <a:pt x="7304659" y="0"/>
                  </a:lnTo>
                  <a:lnTo>
                    <a:pt x="7304659" y="6237732"/>
                  </a:lnTo>
                  <a:lnTo>
                    <a:pt x="0" y="62377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9358" b="-3632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 rot="-1049880">
            <a:off x="14621951" y="6118060"/>
            <a:ext cx="4447604" cy="4514126"/>
            <a:chOff x="0" y="0"/>
            <a:chExt cx="5930138" cy="601883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930138" cy="6018911"/>
            </a:xfrm>
            <a:custGeom>
              <a:avLst/>
              <a:gdLst/>
              <a:ahLst/>
              <a:cxnLst/>
              <a:rect l="l" t="t" r="r" b="b"/>
              <a:pathLst>
                <a:path w="5930138" h="6018911">
                  <a:moveTo>
                    <a:pt x="5930138" y="0"/>
                  </a:moveTo>
                  <a:lnTo>
                    <a:pt x="0" y="73787"/>
                  </a:lnTo>
                  <a:lnTo>
                    <a:pt x="58420" y="4765929"/>
                  </a:lnTo>
                  <a:lnTo>
                    <a:pt x="4032631" y="6018911"/>
                  </a:lnTo>
                  <a:lnTo>
                    <a:pt x="5930138" y="0"/>
                  </a:lnTo>
                  <a:close/>
                </a:path>
              </a:pathLst>
            </a:custGeom>
            <a:blipFill>
              <a:blip r:embed="rId2"/>
              <a:stretch>
                <a:fillRect t="-834" r="-69666" b="-25074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4454121" y="4447546"/>
            <a:ext cx="3833879" cy="5839454"/>
            <a:chOff x="0" y="0"/>
            <a:chExt cx="5111839" cy="778593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111877" cy="7785989"/>
            </a:xfrm>
            <a:custGeom>
              <a:avLst/>
              <a:gdLst/>
              <a:ahLst/>
              <a:cxnLst/>
              <a:rect l="l" t="t" r="r" b="b"/>
              <a:pathLst>
                <a:path w="5111877" h="7785989">
                  <a:moveTo>
                    <a:pt x="0" y="0"/>
                  </a:moveTo>
                  <a:lnTo>
                    <a:pt x="5111877" y="0"/>
                  </a:lnTo>
                  <a:lnTo>
                    <a:pt x="5111877" y="7785989"/>
                  </a:lnTo>
                  <a:lnTo>
                    <a:pt x="0" y="77859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0803" b="-40930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3264275" y="7067674"/>
            <a:ext cx="4229100" cy="3219326"/>
            <a:chOff x="0" y="0"/>
            <a:chExt cx="5638800" cy="429243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638800" cy="4292473"/>
            </a:xfrm>
            <a:custGeom>
              <a:avLst/>
              <a:gdLst/>
              <a:ahLst/>
              <a:cxnLst/>
              <a:rect l="l" t="t" r="r" b="b"/>
              <a:pathLst>
                <a:path w="5638800" h="4292473">
                  <a:moveTo>
                    <a:pt x="0" y="0"/>
                  </a:moveTo>
                  <a:lnTo>
                    <a:pt x="5638800" y="0"/>
                  </a:lnTo>
                  <a:lnTo>
                    <a:pt x="5638800" y="4292473"/>
                  </a:lnTo>
                  <a:lnTo>
                    <a:pt x="0" y="4292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b="-65093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39272" y="144351"/>
            <a:ext cx="4629150" cy="1866900"/>
            <a:chOff x="0" y="0"/>
            <a:chExt cx="6172200" cy="24892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172200" cy="2489200"/>
            </a:xfrm>
            <a:custGeom>
              <a:avLst/>
              <a:gdLst/>
              <a:ahLst/>
              <a:cxnLst/>
              <a:rect l="l" t="t" r="r" b="b"/>
              <a:pathLst>
                <a:path w="6172200" h="2489200">
                  <a:moveTo>
                    <a:pt x="0" y="0"/>
                  </a:moveTo>
                  <a:lnTo>
                    <a:pt x="6172200" y="0"/>
                  </a:lnTo>
                  <a:lnTo>
                    <a:pt x="6172200" y="2489200"/>
                  </a:lnTo>
                  <a:lnTo>
                    <a:pt x="0" y="248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8310020" y="5407685"/>
            <a:ext cx="101432" cy="629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45"/>
              </a:lnSpc>
            </a:pPr>
            <a:r>
              <a:rPr lang="en-US" sz="2609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122611" y="3346343"/>
            <a:ext cx="12538650" cy="3309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8"/>
              </a:lnSpc>
              <a:spcBef>
                <a:spcPct val="0"/>
              </a:spcBef>
            </a:pPr>
            <a:r>
              <a:rPr lang="en-US" sz="3692" dirty="0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Gracias </a:t>
            </a:r>
            <a:r>
              <a:rPr lang="en-US" sz="3692" dirty="0" err="1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por</a:t>
            </a:r>
            <a:r>
              <a:rPr lang="en-US" sz="3692" dirty="0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692" dirty="0" err="1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su</a:t>
            </a:r>
            <a:r>
              <a:rPr lang="en-US" sz="3692" dirty="0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692" dirty="0" err="1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atención</a:t>
            </a:r>
            <a:endParaRPr lang="en-US" sz="3692" dirty="0">
              <a:solidFill>
                <a:srgbClr val="1F4213"/>
              </a:solidFill>
              <a:latin typeface="Playwrite US Trad"/>
              <a:ea typeface="Playwrite US Trad"/>
              <a:cs typeface="Playwrite US Trad"/>
              <a:sym typeface="Playwrite US Trad"/>
            </a:endParaRPr>
          </a:p>
          <a:p>
            <a:pPr algn="ctr">
              <a:lnSpc>
                <a:spcPts val="5168"/>
              </a:lnSpc>
              <a:spcBef>
                <a:spcPct val="0"/>
              </a:spcBef>
            </a:pPr>
            <a:endParaRPr lang="en-US" sz="3692" dirty="0">
              <a:solidFill>
                <a:srgbClr val="1F4213"/>
              </a:solidFill>
              <a:latin typeface="Playwrite US Trad"/>
              <a:ea typeface="Playwrite US Trad"/>
              <a:cs typeface="Playwrite US Trad"/>
              <a:sym typeface="Playwrite US Trad"/>
            </a:endParaRPr>
          </a:p>
          <a:p>
            <a:pPr algn="ctr">
              <a:lnSpc>
                <a:spcPts val="5168"/>
              </a:lnSpc>
              <a:spcBef>
                <a:spcPct val="0"/>
              </a:spcBef>
            </a:pPr>
            <a:r>
              <a:rPr lang="en-US" sz="3692" dirty="0" err="1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Queremos</a:t>
            </a:r>
            <a:r>
              <a:rPr lang="en-US" sz="3692" dirty="0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692" dirty="0" err="1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agradecer</a:t>
            </a:r>
            <a:r>
              <a:rPr lang="en-US" sz="3692" dirty="0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692" dirty="0" err="1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especialmente</a:t>
            </a:r>
            <a:r>
              <a:rPr lang="en-US" sz="3692" dirty="0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, </a:t>
            </a:r>
            <a:r>
              <a:rPr lang="en-US" sz="3692" dirty="0" err="1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el</a:t>
            </a:r>
            <a:r>
              <a:rPr lang="en-US" sz="3692" dirty="0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Instituto Joan </a:t>
            </a:r>
            <a:r>
              <a:rPr lang="en-US" sz="3692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Solà </a:t>
            </a:r>
            <a:r>
              <a:rPr lang="en-US" sz="3692" dirty="0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y las </a:t>
            </a:r>
            <a:r>
              <a:rPr lang="en-US" sz="3692" dirty="0" err="1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familias</a:t>
            </a:r>
            <a:r>
              <a:rPr lang="en-US" sz="3692" dirty="0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de </a:t>
            </a:r>
            <a:r>
              <a:rPr lang="en-US" sz="3692" dirty="0" err="1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nuestros</a:t>
            </a:r>
            <a:r>
              <a:rPr lang="en-US" sz="3692" dirty="0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692" dirty="0" err="1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compañeros</a:t>
            </a:r>
            <a:r>
              <a:rPr lang="en-US" sz="3692" dirty="0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692" dirty="0" err="1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por</a:t>
            </a:r>
            <a:r>
              <a:rPr lang="en-US" sz="3692" dirty="0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692" dirty="0" err="1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su</a:t>
            </a:r>
            <a:r>
              <a:rPr lang="en-US" sz="3692" dirty="0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692" dirty="0" err="1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cálida</a:t>
            </a:r>
            <a:r>
              <a:rPr lang="en-US" sz="3692" dirty="0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 </a:t>
            </a:r>
            <a:r>
              <a:rPr lang="en-US" sz="3692" dirty="0" err="1">
                <a:solidFill>
                  <a:srgbClr val="1F4213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acogida</a:t>
            </a:r>
            <a:endParaRPr lang="en-US" sz="3692" dirty="0">
              <a:solidFill>
                <a:srgbClr val="1F4213"/>
              </a:solidFill>
              <a:latin typeface="Playwrite US Trad"/>
              <a:ea typeface="Playwrite US Trad"/>
              <a:cs typeface="Playwrite US Trad"/>
              <a:sym typeface="Playwrite US Tra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365</Words>
  <Application>Microsoft Office PowerPoint</Application>
  <PresentationFormat>Personnalisé</PresentationFormat>
  <Paragraphs>62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Dekko</vt:lpstr>
      <vt:lpstr>Anton</vt:lpstr>
      <vt:lpstr>Playwrite US Trad</vt:lpstr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mobilités Erasmus , ( en espgnol )</dc:title>
  <cp:lastModifiedBy>Admin</cp:lastModifiedBy>
  <cp:revision>2</cp:revision>
  <dcterms:created xsi:type="dcterms:W3CDTF">2006-08-16T00:00:00Z</dcterms:created>
  <dcterms:modified xsi:type="dcterms:W3CDTF">2026-05-04T15:18:19Z</dcterms:modified>
  <dc:identifier>DAHA647yjl0</dc:identifier>
</cp:coreProperties>
</file>